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257" r:id="rId6"/>
    <p:sldId id="267" r:id="rId7"/>
    <p:sldId id="260" r:id="rId8"/>
    <p:sldId id="261" r:id="rId9"/>
    <p:sldId id="263" r:id="rId10"/>
    <p:sldId id="262" r:id="rId11"/>
    <p:sldId id="268" r:id="rId12"/>
    <p:sldId id="264" r:id="rId13"/>
    <p:sldId id="265" r:id="rId14"/>
    <p:sldId id="266" r:id="rId15"/>
    <p:sldId id="269" r:id="rId16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8F67ED-DC28-411A-B865-EED2DAE03F9D}" v="369" dt="2026-03-24T10:59:38.881"/>
    <p1510:client id="{D721ED97-F4D3-4FA9-B3F0-34AEAB64F8BA}" v="2555" dt="2026-03-24T10:55:41.233"/>
    <p1510:client id="{F6C1C5C8-6306-A525-4525-41D2C9110A38}" v="53" dt="2026-03-24T11:00:29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xin Wang" userId="47608234-ae5c-4d65-9d6b-839bda62cffc" providerId="ADAL" clId="{59B55ACB-E308-480A-B5A2-A9C604142135}"/>
    <pc:docChg chg="addSld modSld">
      <pc:chgData name="Xinxin Wang" userId="47608234-ae5c-4d65-9d6b-839bda62cffc" providerId="ADAL" clId="{59B55ACB-E308-480A-B5A2-A9C604142135}" dt="2026-03-18T10:53:36.416" v="89" actId="207"/>
      <pc:docMkLst>
        <pc:docMk/>
      </pc:docMkLst>
      <pc:sldChg chg="modSp mod">
        <pc:chgData name="Xinxin Wang" userId="47608234-ae5c-4d65-9d6b-839bda62cffc" providerId="ADAL" clId="{59B55ACB-E308-480A-B5A2-A9C604142135}" dt="2026-03-18T10:53:12.914" v="86" actId="207"/>
        <pc:sldMkLst>
          <pc:docMk/>
          <pc:sldMk cId="2327317632" sldId="261"/>
        </pc:sldMkLst>
        <pc:spChg chg="mod">
          <ac:chgData name="Xinxin Wang" userId="47608234-ae5c-4d65-9d6b-839bda62cffc" providerId="ADAL" clId="{59B55ACB-E308-480A-B5A2-A9C604142135}" dt="2026-03-18T10:53:12.914" v="86" actId="207"/>
          <ac:spMkLst>
            <pc:docMk/>
            <pc:sldMk cId="2327317632" sldId="261"/>
            <ac:spMk id="2" creationId="{5331CE2E-40C5-744F-7EBA-D7329D3F6F57}"/>
          </ac:spMkLst>
        </pc:spChg>
      </pc:sldChg>
      <pc:sldChg chg="modSp mod">
        <pc:chgData name="Xinxin Wang" userId="47608234-ae5c-4d65-9d6b-839bda62cffc" providerId="ADAL" clId="{59B55ACB-E308-480A-B5A2-A9C604142135}" dt="2026-03-18T10:35:46.609" v="22" actId="20577"/>
        <pc:sldMkLst>
          <pc:docMk/>
          <pc:sldMk cId="837270348" sldId="262"/>
        </pc:sldMkLst>
        <pc:spChg chg="mod">
          <ac:chgData name="Xinxin Wang" userId="47608234-ae5c-4d65-9d6b-839bda62cffc" providerId="ADAL" clId="{59B55ACB-E308-480A-B5A2-A9C604142135}" dt="2026-03-18T10:35:46.609" v="22" actId="20577"/>
          <ac:spMkLst>
            <pc:docMk/>
            <pc:sldMk cId="837270348" sldId="262"/>
            <ac:spMk id="2" creationId="{ADE83B9F-0014-C9EC-75F8-7DC46969120A}"/>
          </ac:spMkLst>
        </pc:spChg>
      </pc:sldChg>
      <pc:sldChg chg="modSp add mod">
        <pc:chgData name="Xinxin Wang" userId="47608234-ae5c-4d65-9d6b-839bda62cffc" providerId="ADAL" clId="{59B55ACB-E308-480A-B5A2-A9C604142135}" dt="2026-03-18T10:53:20.922" v="87" actId="207"/>
        <pc:sldMkLst>
          <pc:docMk/>
          <pc:sldMk cId="463317564" sldId="263"/>
        </pc:sldMkLst>
        <pc:spChg chg="mod">
          <ac:chgData name="Xinxin Wang" userId="47608234-ae5c-4d65-9d6b-839bda62cffc" providerId="ADAL" clId="{59B55ACB-E308-480A-B5A2-A9C604142135}" dt="2026-03-18T10:53:20.922" v="87" actId="207"/>
          <ac:spMkLst>
            <pc:docMk/>
            <pc:sldMk cId="463317564" sldId="263"/>
            <ac:spMk id="2" creationId="{C97C199A-F9C5-F5E7-DCAA-80EDCAFEBFBE}"/>
          </ac:spMkLst>
        </pc:spChg>
      </pc:sldChg>
      <pc:sldChg chg="modSp add mod">
        <pc:chgData name="Xinxin Wang" userId="47608234-ae5c-4d65-9d6b-839bda62cffc" providerId="ADAL" clId="{59B55ACB-E308-480A-B5A2-A9C604142135}" dt="2026-03-18T10:36:08.222" v="51" actId="20577"/>
        <pc:sldMkLst>
          <pc:docMk/>
          <pc:sldMk cId="1712741658" sldId="264"/>
        </pc:sldMkLst>
      </pc:sldChg>
      <pc:sldChg chg="modSp add mod">
        <pc:chgData name="Xinxin Wang" userId="47608234-ae5c-4d65-9d6b-839bda62cffc" providerId="ADAL" clId="{59B55ACB-E308-480A-B5A2-A9C604142135}" dt="2026-03-18T10:53:36.416" v="89" actId="207"/>
        <pc:sldMkLst>
          <pc:docMk/>
          <pc:sldMk cId="405028744" sldId="265"/>
        </pc:sldMkLst>
        <pc:spChg chg="mod">
          <ac:chgData name="Xinxin Wang" userId="47608234-ae5c-4d65-9d6b-839bda62cffc" providerId="ADAL" clId="{59B55ACB-E308-480A-B5A2-A9C604142135}" dt="2026-03-18T10:53:31.508" v="88" actId="207"/>
          <ac:spMkLst>
            <pc:docMk/>
            <pc:sldMk cId="405028744" sldId="265"/>
            <ac:spMk id="2" creationId="{7EBED640-1857-2D9F-2A61-7917B38BC1A8}"/>
          </ac:spMkLst>
        </pc:spChg>
      </pc:sldChg>
      <pc:sldChg chg="modSp add mod">
        <pc:chgData name="Xinxin Wang" userId="47608234-ae5c-4d65-9d6b-839bda62cffc" providerId="ADAL" clId="{59B55ACB-E308-480A-B5A2-A9C604142135}" dt="2026-03-18T10:36:27.558" v="84" actId="20577"/>
        <pc:sldMkLst>
          <pc:docMk/>
          <pc:sldMk cId="3816780271" sldId="266"/>
        </pc:sldMkLst>
        <pc:spChg chg="mod">
          <ac:chgData name="Xinxin Wang" userId="47608234-ae5c-4d65-9d6b-839bda62cffc" providerId="ADAL" clId="{59B55ACB-E308-480A-B5A2-A9C604142135}" dt="2026-03-18T10:36:27.558" v="84" actId="20577"/>
          <ac:spMkLst>
            <pc:docMk/>
            <pc:sldMk cId="3816780271" sldId="266"/>
            <ac:spMk id="2" creationId="{BF9D37FC-B8DA-C026-D549-8359FA3525AC}"/>
          </ac:spMkLst>
        </pc:spChg>
      </pc:sldChg>
      <pc:sldChg chg="modSp mod">
        <pc:chgData name="Xinxin Wang" userId="47608234-ae5c-4d65-9d6b-839bda62cffc" providerId="ADAL" clId="{59B55ACB-E308-480A-B5A2-A9C604142135}" dt="2026-03-18T10:52:58.893" v="85" actId="207"/>
        <pc:sldMkLst>
          <pc:docMk/>
          <pc:sldMk cId="2987543785" sldId="267"/>
        </pc:sldMkLst>
      </pc:sldChg>
    </pc:docChg>
  </pc:docChgLst>
  <pc:docChgLst>
    <pc:chgData name="Jono Wink" userId="S::8459@leerling.keizerkarelcollege.nl::627850ea-867f-46eb-afe9-f358e67be63c" providerId="AD" clId="Web-{9AD2101C-4294-BBAF-6D77-E1573C7B2969}"/>
    <pc:docChg chg="modSld">
      <pc:chgData name="Jono Wink" userId="S::8459@leerling.keizerkarelcollege.nl::627850ea-867f-46eb-afe9-f358e67be63c" providerId="AD" clId="Web-{9AD2101C-4294-BBAF-6D77-E1573C7B2969}" dt="2026-03-18T10:28:26.574" v="0"/>
      <pc:docMkLst>
        <pc:docMk/>
      </pc:docMkLst>
      <pc:sldChg chg="mod setBg">
        <pc:chgData name="Jono Wink" userId="S::8459@leerling.keizerkarelcollege.nl::627850ea-867f-46eb-afe9-f358e67be63c" providerId="AD" clId="Web-{9AD2101C-4294-BBAF-6D77-E1573C7B2969}" dt="2026-03-18T10:28:26.574" v="0"/>
        <pc:sldMkLst>
          <pc:docMk/>
          <pc:sldMk cId="109857222" sldId="256"/>
        </pc:sldMkLst>
      </pc:sldChg>
    </pc:docChg>
  </pc:docChgLst>
  <pc:docChgLst>
    <pc:chgData name="Jono Wink" userId="S::8459@leerling.keizerkarelcollege.nl::627850ea-867f-46eb-afe9-f358e67be63c" providerId="AD" clId="Web-{43188488-23F1-31C1-BC0C-969105037765}"/>
    <pc:docChg chg="modSld">
      <pc:chgData name="Jono Wink" userId="S::8459@leerling.keizerkarelcollege.nl::627850ea-867f-46eb-afe9-f358e67be63c" providerId="AD" clId="Web-{43188488-23F1-31C1-BC0C-969105037765}" dt="2026-03-17T11:06:04.489" v="100" actId="20577"/>
      <pc:docMkLst>
        <pc:docMk/>
      </pc:docMkLst>
      <pc:sldChg chg="modSp">
        <pc:chgData name="Jono Wink" userId="S::8459@leerling.keizerkarelcollege.nl::627850ea-867f-46eb-afe9-f358e67be63c" providerId="AD" clId="Web-{43188488-23F1-31C1-BC0C-969105037765}" dt="2026-03-17T11:05:34.176" v="55" actId="20577"/>
        <pc:sldMkLst>
          <pc:docMk/>
          <pc:sldMk cId="109857222" sldId="256"/>
        </pc:sldMkLst>
        <pc:spChg chg="mod">
          <ac:chgData name="Jono Wink" userId="S::8459@leerling.keizerkarelcollege.nl::627850ea-867f-46eb-afe9-f358e67be63c" providerId="AD" clId="Web-{43188488-23F1-31C1-BC0C-969105037765}" dt="2026-03-17T11:05:34.176" v="5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Jono Wink" userId="S::8459@leerling.keizerkarelcollege.nl::627850ea-867f-46eb-afe9-f358e67be63c" providerId="AD" clId="Web-{43188488-23F1-31C1-BC0C-969105037765}" dt="2026-03-17T11:06:04.489" v="100" actId="20577"/>
        <pc:sldMkLst>
          <pc:docMk/>
          <pc:sldMk cId="4024630709" sldId="257"/>
        </pc:sldMkLst>
        <pc:spChg chg="mod">
          <ac:chgData name="Jono Wink" userId="S::8459@leerling.keizerkarelcollege.nl::627850ea-867f-46eb-afe9-f358e67be63c" providerId="AD" clId="Web-{43188488-23F1-31C1-BC0C-969105037765}" dt="2026-03-17T11:05:42.864" v="60" actId="20577"/>
          <ac:spMkLst>
            <pc:docMk/>
            <pc:sldMk cId="4024630709" sldId="257"/>
            <ac:spMk id="2" creationId="{0C1766F2-1B28-613C-389A-EC0876F5A065}"/>
          </ac:spMkLst>
        </pc:spChg>
        <pc:spChg chg="mod">
          <ac:chgData name="Jono Wink" userId="S::8459@leerling.keizerkarelcollege.nl::627850ea-867f-46eb-afe9-f358e67be63c" providerId="AD" clId="Web-{43188488-23F1-31C1-BC0C-969105037765}" dt="2026-03-17T11:06:04.489" v="100" actId="20577"/>
          <ac:spMkLst>
            <pc:docMk/>
            <pc:sldMk cId="4024630709" sldId="257"/>
            <ac:spMk id="3" creationId="{C70ECAE4-2869-1D7F-8573-0AF1E6AB2938}"/>
          </ac:spMkLst>
        </pc:spChg>
      </pc:sldChg>
    </pc:docChg>
  </pc:docChgLst>
  <pc:docChgLst>
    <pc:chgData name="Xinxin Wang" userId="S::8452@leerling.keizerkarelcollege.nl::47608234-ae5c-4d65-9d6b-839bda62cffc" providerId="AD" clId="Web-{F6C1C5C8-6306-A525-4525-41D2C9110A38}"/>
    <pc:docChg chg="addSld delSld modSld sldOrd">
      <pc:chgData name="Xinxin Wang" userId="S::8452@leerling.keizerkarelcollege.nl::47608234-ae5c-4d65-9d6b-839bda62cffc" providerId="AD" clId="Web-{F6C1C5C8-6306-A525-4525-41D2C9110A38}" dt="2026-03-24T11:00:29.980" v="42" actId="20577"/>
      <pc:docMkLst>
        <pc:docMk/>
      </pc:docMkLst>
      <pc:sldChg chg="modSp">
        <pc:chgData name="Xinxin Wang" userId="S::8452@leerling.keizerkarelcollege.nl::47608234-ae5c-4d65-9d6b-839bda62cffc" providerId="AD" clId="Web-{F6C1C5C8-6306-A525-4525-41D2C9110A38}" dt="2026-03-24T11:00:29.980" v="42" actId="20577"/>
        <pc:sldMkLst>
          <pc:docMk/>
          <pc:sldMk cId="4024630709" sldId="257"/>
        </pc:sldMkLst>
        <pc:spChg chg="mod">
          <ac:chgData name="Xinxin Wang" userId="S::8452@leerling.keizerkarelcollege.nl::47608234-ae5c-4d65-9d6b-839bda62cffc" providerId="AD" clId="Web-{F6C1C5C8-6306-A525-4525-41D2C9110A38}" dt="2026-03-24T11:00:29.980" v="42" actId="20577"/>
          <ac:spMkLst>
            <pc:docMk/>
            <pc:sldMk cId="4024630709" sldId="257"/>
            <ac:spMk id="3" creationId="{C70ECAE4-2869-1D7F-8573-0AF1E6AB2938}"/>
          </ac:spMkLst>
        </pc:spChg>
      </pc:sldChg>
      <pc:sldChg chg="addSp modSp">
        <pc:chgData name="Xinxin Wang" userId="S::8452@leerling.keizerkarelcollege.nl::47608234-ae5c-4d65-9d6b-839bda62cffc" providerId="AD" clId="Web-{F6C1C5C8-6306-A525-4525-41D2C9110A38}" dt="2026-03-24T10:55:23.866" v="34" actId="1076"/>
        <pc:sldMkLst>
          <pc:docMk/>
          <pc:sldMk cId="405028744" sldId="265"/>
        </pc:sldMkLst>
        <pc:spChg chg="mod">
          <ac:chgData name="Xinxin Wang" userId="S::8452@leerling.keizerkarelcollege.nl::47608234-ae5c-4d65-9d6b-839bda62cffc" providerId="AD" clId="Web-{F6C1C5C8-6306-A525-4525-41D2C9110A38}" dt="2026-03-24T10:49:58.682" v="11" actId="20577"/>
          <ac:spMkLst>
            <pc:docMk/>
            <pc:sldMk cId="405028744" sldId="265"/>
            <ac:spMk id="12" creationId="{92FF934A-6961-FA98-C023-BCBBC983EBA0}"/>
          </ac:spMkLst>
        </pc:spChg>
        <pc:picChg chg="add mod">
          <ac:chgData name="Xinxin Wang" userId="S::8452@leerling.keizerkarelcollege.nl::47608234-ae5c-4d65-9d6b-839bda62cffc" providerId="AD" clId="Web-{F6C1C5C8-6306-A525-4525-41D2C9110A38}" dt="2026-03-24T10:55:23.866" v="34" actId="1076"/>
          <ac:picMkLst>
            <pc:docMk/>
            <pc:sldMk cId="405028744" sldId="265"/>
            <ac:picMk id="3" creationId="{2E9B411A-B809-C46C-458F-20CFE00A770F}"/>
          </ac:picMkLst>
        </pc:picChg>
      </pc:sldChg>
      <pc:sldChg chg="ord">
        <pc:chgData name="Xinxin Wang" userId="S::8452@leerling.keizerkarelcollege.nl::47608234-ae5c-4d65-9d6b-839bda62cffc" providerId="AD" clId="Web-{F6C1C5C8-6306-A525-4525-41D2C9110A38}" dt="2026-03-24T10:53:56.832" v="13"/>
        <pc:sldMkLst>
          <pc:docMk/>
          <pc:sldMk cId="3816780271" sldId="266"/>
        </pc:sldMkLst>
      </pc:sldChg>
      <pc:sldChg chg="modNotes">
        <pc:chgData name="Xinxin Wang" userId="S::8452@leerling.keizerkarelcollege.nl::47608234-ae5c-4d65-9d6b-839bda62cffc" providerId="AD" clId="Web-{F6C1C5C8-6306-A525-4525-41D2C9110A38}" dt="2026-03-24T10:43:16.728" v="1"/>
        <pc:sldMkLst>
          <pc:docMk/>
          <pc:sldMk cId="2987543785" sldId="267"/>
        </pc:sldMkLst>
      </pc:sldChg>
      <pc:sldChg chg="ord">
        <pc:chgData name="Xinxin Wang" userId="S::8452@leerling.keizerkarelcollege.nl::47608234-ae5c-4d65-9d6b-839bda62cffc" providerId="AD" clId="Web-{F6C1C5C8-6306-A525-4525-41D2C9110A38}" dt="2026-03-24T10:53:59.582" v="14"/>
        <pc:sldMkLst>
          <pc:docMk/>
          <pc:sldMk cId="2296191158" sldId="269"/>
        </pc:sldMkLst>
      </pc:sldChg>
      <pc:sldChg chg="addSp delSp modSp new del">
        <pc:chgData name="Xinxin Wang" userId="S::8452@leerling.keizerkarelcollege.nl::47608234-ae5c-4d65-9d6b-839bda62cffc" providerId="AD" clId="Web-{F6C1C5C8-6306-A525-4525-41D2C9110A38}" dt="2026-03-24T10:55:17.037" v="31"/>
        <pc:sldMkLst>
          <pc:docMk/>
          <pc:sldMk cId="4126592778" sldId="270"/>
        </pc:sldMkLst>
        <pc:spChg chg="mod">
          <ac:chgData name="Xinxin Wang" userId="S::8452@leerling.keizerkarelcollege.nl::47608234-ae5c-4d65-9d6b-839bda62cffc" providerId="AD" clId="Web-{F6C1C5C8-6306-A525-4525-41D2C9110A38}" dt="2026-03-24T10:54:09.489" v="21" actId="20577"/>
          <ac:spMkLst>
            <pc:docMk/>
            <pc:sldMk cId="4126592778" sldId="270"/>
            <ac:spMk id="2" creationId="{8615EBAA-C0B8-3EB6-0C89-8C7A656591BC}"/>
          </ac:spMkLst>
        </pc:spChg>
        <pc:spChg chg="del">
          <ac:chgData name="Xinxin Wang" userId="S::8452@leerling.keizerkarelcollege.nl::47608234-ae5c-4d65-9d6b-839bda62cffc" providerId="AD" clId="Web-{F6C1C5C8-6306-A525-4525-41D2C9110A38}" dt="2026-03-24T10:54:15.645" v="22"/>
          <ac:spMkLst>
            <pc:docMk/>
            <pc:sldMk cId="4126592778" sldId="270"/>
            <ac:spMk id="3" creationId="{1590A957-9EA9-817F-7BFC-65990A0EA753}"/>
          </ac:spMkLst>
        </pc:spChg>
        <pc:spChg chg="add mod">
          <ac:chgData name="Xinxin Wang" userId="S::8452@leerling.keizerkarelcollege.nl::47608234-ae5c-4d65-9d6b-839bda62cffc" providerId="AD" clId="Web-{F6C1C5C8-6306-A525-4525-41D2C9110A38}" dt="2026-03-24T10:55:14.522" v="30"/>
          <ac:spMkLst>
            <pc:docMk/>
            <pc:sldMk cId="4126592778" sldId="270"/>
            <ac:spMk id="7" creationId="{E62A8C63-16C2-3ACF-B31B-0CF8FC86A0A9}"/>
          </ac:spMkLst>
        </pc:spChg>
        <pc:picChg chg="add del mod ord">
          <ac:chgData name="Xinxin Wang" userId="S::8452@leerling.keizerkarelcollege.nl::47608234-ae5c-4d65-9d6b-839bda62cffc" providerId="AD" clId="Web-{F6C1C5C8-6306-A525-4525-41D2C9110A38}" dt="2026-03-24T10:55:14.522" v="30"/>
          <ac:picMkLst>
            <pc:docMk/>
            <pc:sldMk cId="4126592778" sldId="270"/>
            <ac:picMk id="4" creationId="{F7313190-029E-C753-4AFC-12D91D82410F}"/>
          </ac:picMkLst>
        </pc:picChg>
        <pc:picChg chg="add del mod">
          <ac:chgData name="Xinxin Wang" userId="S::8452@leerling.keizerkarelcollege.nl::47608234-ae5c-4d65-9d6b-839bda62cffc" providerId="AD" clId="Web-{F6C1C5C8-6306-A525-4525-41D2C9110A38}" dt="2026-03-24T10:54:38.802" v="27"/>
          <ac:picMkLst>
            <pc:docMk/>
            <pc:sldMk cId="4126592778" sldId="270"/>
            <ac:picMk id="5" creationId="{902376BD-60E9-6B21-9417-E7ED4D69AD38}"/>
          </ac:picMkLst>
        </pc:picChg>
      </pc:sldChg>
    </pc:docChg>
  </pc:docChgLst>
  <pc:docChgLst>
    <pc:chgData name="Jono Wink" userId="S::8459@leerling.keizerkarelcollege.nl::627850ea-867f-46eb-afe9-f358e67be63c" providerId="AD" clId="Web-{3C3F0F8F-6005-12CF-CF58-EFCC8EF66A8D}"/>
    <pc:docChg chg="modSld">
      <pc:chgData name="Jono Wink" userId="S::8459@leerling.keizerkarelcollege.nl::627850ea-867f-46eb-afe9-f358e67be63c" providerId="AD" clId="Web-{3C3F0F8F-6005-12CF-CF58-EFCC8EF66A8D}" dt="2026-03-18T10:37:53.010" v="0"/>
      <pc:docMkLst>
        <pc:docMk/>
      </pc:docMkLst>
      <pc:sldChg chg="mod setBg">
        <pc:chgData name="Jono Wink" userId="S::8459@leerling.keizerkarelcollege.nl::627850ea-867f-46eb-afe9-f358e67be63c" providerId="AD" clId="Web-{3C3F0F8F-6005-12CF-CF58-EFCC8EF66A8D}" dt="2026-03-18T10:37:53.010" v="0"/>
        <pc:sldMkLst>
          <pc:docMk/>
          <pc:sldMk cId="109857222" sldId="256"/>
        </pc:sldMkLst>
      </pc:sldChg>
    </pc:docChg>
  </pc:docChgLst>
  <pc:docChgLst>
    <pc:chgData name="Kevin Kang" userId="1595b268-0d78-4e24-910b-8c03f3e1db61" providerId="ADAL" clId="{17FF5024-18F0-4FBC-8261-830919B9BBE8}"/>
    <pc:docChg chg="undo custSel addSld delSld modSld sldOrd modMainMaster">
      <pc:chgData name="Kevin Kang" userId="1595b268-0d78-4e24-910b-8c03f3e1db61" providerId="ADAL" clId="{17FF5024-18F0-4FBC-8261-830919B9BBE8}" dt="2026-03-24T10:55:41.233" v="4272" actId="1076"/>
      <pc:docMkLst>
        <pc:docMk/>
      </pc:docMkLst>
      <pc:sldChg chg="addSp delSp modSp mod modTransition setBg">
        <pc:chgData name="Kevin Kang" userId="1595b268-0d78-4e24-910b-8c03f3e1db61" providerId="ADAL" clId="{17FF5024-18F0-4FBC-8261-830919B9BBE8}" dt="2026-03-22T23:03:22.343" v="3518"/>
        <pc:sldMkLst>
          <pc:docMk/>
          <pc:sldMk cId="109857222" sldId="256"/>
        </pc:sldMkLst>
        <pc:spChg chg="mod">
          <ac:chgData name="Kevin Kang" userId="1595b268-0d78-4e24-910b-8c03f3e1db61" providerId="ADAL" clId="{17FF5024-18F0-4FBC-8261-830919B9BBE8}" dt="2026-03-18T11:03:52.465" v="265" actId="1076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Kevin Kang" userId="1595b268-0d78-4e24-910b-8c03f3e1db61" providerId="ADAL" clId="{17FF5024-18F0-4FBC-8261-830919B9BBE8}" dt="2026-03-22T23:00:53.176" v="3499" actId="207"/>
          <ac:spMkLst>
            <pc:docMk/>
            <pc:sldMk cId="109857222" sldId="256"/>
            <ac:spMk id="4" creationId="{7F94B285-FA93-CFE9-EF7C-940796D251B5}"/>
          </ac:spMkLst>
        </pc:spChg>
        <pc:picChg chg="add mod">
          <ac:chgData name="Kevin Kang" userId="1595b268-0d78-4e24-910b-8c03f3e1db61" providerId="ADAL" clId="{17FF5024-18F0-4FBC-8261-830919B9BBE8}" dt="2026-03-22T23:00:50.323" v="3498" actId="1076"/>
          <ac:picMkLst>
            <pc:docMk/>
            <pc:sldMk cId="109857222" sldId="256"/>
            <ac:picMk id="5" creationId="{9D0C710A-5ED6-0B4A-41E7-ECA7165BB6F1}"/>
          </ac:picMkLst>
        </pc:picChg>
        <pc:picChg chg="add del mod">
          <ac:chgData name="Kevin Kang" userId="1595b268-0d78-4e24-910b-8c03f3e1db61" providerId="ADAL" clId="{17FF5024-18F0-4FBC-8261-830919B9BBE8}" dt="2026-03-22T22:54:44.151" v="3445" actId="478"/>
          <ac:picMkLst>
            <pc:docMk/>
            <pc:sldMk cId="109857222" sldId="256"/>
            <ac:picMk id="10" creationId="{C67928EE-BACA-CF6D-DA39-7407935C2F80}"/>
          </ac:picMkLst>
        </pc:picChg>
      </pc:sldChg>
      <pc:sldChg chg="addSp modSp mod modTransition setBg">
        <pc:chgData name="Kevin Kang" userId="1595b268-0d78-4e24-910b-8c03f3e1db61" providerId="ADAL" clId="{17FF5024-18F0-4FBC-8261-830919B9BBE8}" dt="2026-03-22T23:00:45.635" v="3496" actId="207"/>
        <pc:sldMkLst>
          <pc:docMk/>
          <pc:sldMk cId="4024630709" sldId="257"/>
        </pc:sldMkLst>
        <pc:spChg chg="mod">
          <ac:chgData name="Kevin Kang" userId="1595b268-0d78-4e24-910b-8c03f3e1db61" providerId="ADAL" clId="{17FF5024-18F0-4FBC-8261-830919B9BBE8}" dt="2026-03-22T23:00:45.635" v="3496" actId="207"/>
          <ac:spMkLst>
            <pc:docMk/>
            <pc:sldMk cId="4024630709" sldId="257"/>
            <ac:spMk id="2" creationId="{0C1766F2-1B28-613C-389A-EC0876F5A065}"/>
          </ac:spMkLst>
        </pc:spChg>
        <pc:spChg chg="mod">
          <ac:chgData name="Kevin Kang" userId="1595b268-0d78-4e24-910b-8c03f3e1db61" providerId="ADAL" clId="{17FF5024-18F0-4FBC-8261-830919B9BBE8}" dt="2026-03-22T22:52:51.215" v="3442" actId="1076"/>
          <ac:spMkLst>
            <pc:docMk/>
            <pc:sldMk cId="4024630709" sldId="257"/>
            <ac:spMk id="3" creationId="{C70ECAE4-2869-1D7F-8573-0AF1E6AB2938}"/>
          </ac:spMkLst>
        </pc:spChg>
        <pc:picChg chg="add mod">
          <ac:chgData name="Kevin Kang" userId="1595b268-0d78-4e24-910b-8c03f3e1db61" providerId="ADAL" clId="{17FF5024-18F0-4FBC-8261-830919B9BBE8}" dt="2026-03-22T22:59:20.973" v="3482"/>
          <ac:picMkLst>
            <pc:docMk/>
            <pc:sldMk cId="4024630709" sldId="257"/>
            <ac:picMk id="5" creationId="{ED44EB4B-D05C-3179-AA90-2CBD43DD7F51}"/>
          </ac:picMkLst>
        </pc:picChg>
        <pc:picChg chg="add mod">
          <ac:chgData name="Kevin Kang" userId="1595b268-0d78-4e24-910b-8c03f3e1db61" providerId="ADAL" clId="{17FF5024-18F0-4FBC-8261-830919B9BBE8}" dt="2026-03-22T23:00:18.393" v="3492" actId="14100"/>
          <ac:picMkLst>
            <pc:docMk/>
            <pc:sldMk cId="4024630709" sldId="257"/>
            <ac:picMk id="7" creationId="{E18C2DDF-5709-7F64-1D67-AB3B5E34489F}"/>
          </ac:picMkLst>
        </pc:picChg>
      </pc:sldChg>
      <pc:sldChg chg="addSp delSp modSp new mod modTransition setBg modAnim modNotesTx">
        <pc:chgData name="Kevin Kang" userId="1595b268-0d78-4e24-910b-8c03f3e1db61" providerId="ADAL" clId="{17FF5024-18F0-4FBC-8261-830919B9BBE8}" dt="2026-03-22T23:00:39.737" v="3495" actId="207"/>
        <pc:sldMkLst>
          <pc:docMk/>
          <pc:sldMk cId="67875802" sldId="260"/>
        </pc:sldMkLst>
        <pc:spChg chg="mod">
          <ac:chgData name="Kevin Kang" userId="1595b268-0d78-4e24-910b-8c03f3e1db61" providerId="ADAL" clId="{17FF5024-18F0-4FBC-8261-830919B9BBE8}" dt="2026-03-22T23:00:39.737" v="3495" actId="207"/>
          <ac:spMkLst>
            <pc:docMk/>
            <pc:sldMk cId="67875802" sldId="260"/>
            <ac:spMk id="2" creationId="{30A0002B-077A-4E50-AA5A-72E9CF1B3FB2}"/>
          </ac:spMkLst>
        </pc:spChg>
        <pc:spChg chg="mod">
          <ac:chgData name="Kevin Kang" userId="1595b268-0d78-4e24-910b-8c03f3e1db61" providerId="ADAL" clId="{17FF5024-18F0-4FBC-8261-830919B9BBE8}" dt="2026-03-22T22:30:35.882" v="3339" actId="1076"/>
          <ac:spMkLst>
            <pc:docMk/>
            <pc:sldMk cId="67875802" sldId="260"/>
            <ac:spMk id="3" creationId="{3252419C-0051-B8CF-4ED0-247D73EC3D3D}"/>
          </ac:spMkLst>
        </pc:spChg>
      </pc:sldChg>
      <pc:sldChg chg="addSp modSp new mod modTransition setBg modAnim modNotesTx">
        <pc:chgData name="Kevin Kang" userId="1595b268-0d78-4e24-910b-8c03f3e1db61" providerId="ADAL" clId="{17FF5024-18F0-4FBC-8261-830919B9BBE8}" dt="2026-03-23T11:12:10.012" v="3929" actId="20577"/>
        <pc:sldMkLst>
          <pc:docMk/>
          <pc:sldMk cId="2327317632" sldId="261"/>
        </pc:sldMkLst>
        <pc:spChg chg="mod">
          <ac:chgData name="Kevin Kang" userId="1595b268-0d78-4e24-910b-8c03f3e1db61" providerId="ADAL" clId="{17FF5024-18F0-4FBC-8261-830919B9BBE8}" dt="2026-03-22T23:02:45.288" v="3511" actId="1076"/>
          <ac:spMkLst>
            <pc:docMk/>
            <pc:sldMk cId="2327317632" sldId="261"/>
            <ac:spMk id="2" creationId="{5331CE2E-40C5-744F-7EBA-D7329D3F6F57}"/>
          </ac:spMkLst>
        </pc:spChg>
        <pc:spChg chg="mod">
          <ac:chgData name="Kevin Kang" userId="1595b268-0d78-4e24-910b-8c03f3e1db61" providerId="ADAL" clId="{17FF5024-18F0-4FBC-8261-830919B9BBE8}" dt="2026-03-22T23:02:43.573" v="3510" actId="1076"/>
          <ac:spMkLst>
            <pc:docMk/>
            <pc:sldMk cId="2327317632" sldId="261"/>
            <ac:spMk id="3" creationId="{4E6F508B-C4F1-C4B4-2A63-7D02B7480CA4}"/>
          </ac:spMkLst>
        </pc:spChg>
        <pc:picChg chg="add mod">
          <ac:chgData name="Kevin Kang" userId="1595b268-0d78-4e24-910b-8c03f3e1db61" providerId="ADAL" clId="{17FF5024-18F0-4FBC-8261-830919B9BBE8}" dt="2026-03-22T12:47:43.159" v="1460" actId="14100"/>
          <ac:picMkLst>
            <pc:docMk/>
            <pc:sldMk cId="2327317632" sldId="261"/>
            <ac:picMk id="1026" creationId="{101EE6B5-6184-F9A5-61CB-3A45D677C660}"/>
          </ac:picMkLst>
        </pc:picChg>
        <pc:picChg chg="add mod">
          <ac:chgData name="Kevin Kang" userId="1595b268-0d78-4e24-910b-8c03f3e1db61" providerId="ADAL" clId="{17FF5024-18F0-4FBC-8261-830919B9BBE8}" dt="2026-03-22T12:55:54.402" v="1503" actId="1440"/>
          <ac:picMkLst>
            <pc:docMk/>
            <pc:sldMk cId="2327317632" sldId="261"/>
            <ac:picMk id="1028" creationId="{11C1355C-A686-EA2B-594C-A3C568BE0104}"/>
          </ac:picMkLst>
        </pc:picChg>
        <pc:picChg chg="add mod">
          <ac:chgData name="Kevin Kang" userId="1595b268-0d78-4e24-910b-8c03f3e1db61" providerId="ADAL" clId="{17FF5024-18F0-4FBC-8261-830919B9BBE8}" dt="2026-03-22T12:55:54.402" v="1503" actId="1440"/>
          <ac:picMkLst>
            <pc:docMk/>
            <pc:sldMk cId="2327317632" sldId="261"/>
            <ac:picMk id="1030" creationId="{7CE82F36-57CE-F5CA-7832-1FB02502DFD0}"/>
          </ac:picMkLst>
        </pc:picChg>
        <pc:picChg chg="add mod">
          <ac:chgData name="Kevin Kang" userId="1595b268-0d78-4e24-910b-8c03f3e1db61" providerId="ADAL" clId="{17FF5024-18F0-4FBC-8261-830919B9BBE8}" dt="2026-03-22T12:48:46.004" v="1480"/>
          <ac:picMkLst>
            <pc:docMk/>
            <pc:sldMk cId="2327317632" sldId="261"/>
            <ac:picMk id="1032" creationId="{4EBDC1C6-7B7D-780F-6D67-C588423D118A}"/>
          </ac:picMkLst>
        </pc:picChg>
        <pc:picChg chg="add mod">
          <ac:chgData name="Kevin Kang" userId="1595b268-0d78-4e24-910b-8c03f3e1db61" providerId="ADAL" clId="{17FF5024-18F0-4FBC-8261-830919B9BBE8}" dt="2026-03-22T12:55:54.402" v="1503" actId="1440"/>
          <ac:picMkLst>
            <pc:docMk/>
            <pc:sldMk cId="2327317632" sldId="261"/>
            <ac:picMk id="1034" creationId="{9401CB75-2B54-5A94-3AFF-BB7472107CCA}"/>
          </ac:picMkLst>
        </pc:picChg>
      </pc:sldChg>
      <pc:sldChg chg="addSp delSp modSp new mod ord modTransition setBg delAnim modAnim modNotesTx">
        <pc:chgData name="Kevin Kang" userId="1595b268-0d78-4e24-910b-8c03f3e1db61" providerId="ADAL" clId="{17FF5024-18F0-4FBC-8261-830919B9BBE8}" dt="2026-03-24T10:52:13.682" v="4265"/>
        <pc:sldMkLst>
          <pc:docMk/>
          <pc:sldMk cId="837270348" sldId="262"/>
        </pc:sldMkLst>
        <pc:spChg chg="mod">
          <ac:chgData name="Kevin Kang" userId="1595b268-0d78-4e24-910b-8c03f3e1db61" providerId="ADAL" clId="{17FF5024-18F0-4FBC-8261-830919B9BBE8}" dt="2026-03-22T23:05:09.142" v="3580" actId="790"/>
          <ac:spMkLst>
            <pc:docMk/>
            <pc:sldMk cId="837270348" sldId="262"/>
            <ac:spMk id="2" creationId="{ADE83B9F-0014-C9EC-75F8-7DC46969120A}"/>
          </ac:spMkLst>
        </pc:spChg>
        <pc:spChg chg="del mod">
          <ac:chgData name="Kevin Kang" userId="1595b268-0d78-4e24-910b-8c03f3e1db61" providerId="ADAL" clId="{17FF5024-18F0-4FBC-8261-830919B9BBE8}" dt="2026-03-22T23:04:21.543" v="3528" actId="478"/>
          <ac:spMkLst>
            <pc:docMk/>
            <pc:sldMk cId="837270348" sldId="262"/>
            <ac:spMk id="3" creationId="{6CE4F5E6-91B5-9BC2-2F8E-D071B81EB92C}"/>
          </ac:spMkLst>
        </pc:spChg>
        <pc:spChg chg="add mod">
          <ac:chgData name="Kevin Kang" userId="1595b268-0d78-4e24-910b-8c03f3e1db61" providerId="ADAL" clId="{17FF5024-18F0-4FBC-8261-830919B9BBE8}" dt="2026-03-22T23:05:09.142" v="3580" actId="790"/>
          <ac:spMkLst>
            <pc:docMk/>
            <pc:sldMk cId="837270348" sldId="262"/>
            <ac:spMk id="4" creationId="{51FD92F7-30E8-7EBD-EDA8-A91B83A971BD}"/>
          </ac:spMkLst>
        </pc:spChg>
        <pc:spChg chg="add mod">
          <ac:chgData name="Kevin Kang" userId="1595b268-0d78-4e24-910b-8c03f3e1db61" providerId="ADAL" clId="{17FF5024-18F0-4FBC-8261-830919B9BBE8}" dt="2026-03-22T23:05:09.142" v="3580" actId="790"/>
          <ac:spMkLst>
            <pc:docMk/>
            <pc:sldMk cId="837270348" sldId="262"/>
            <ac:spMk id="5" creationId="{B50199E7-518D-A945-7FFA-2A6488FEF14E}"/>
          </ac:spMkLst>
        </pc:spChg>
        <pc:spChg chg="add mod">
          <ac:chgData name="Kevin Kang" userId="1595b268-0d78-4e24-910b-8c03f3e1db61" providerId="ADAL" clId="{17FF5024-18F0-4FBC-8261-830919B9BBE8}" dt="2026-03-22T23:05:27.343" v="3603" actId="20577"/>
          <ac:spMkLst>
            <pc:docMk/>
            <pc:sldMk cId="837270348" sldId="262"/>
            <ac:spMk id="6" creationId="{C498B8A7-1D20-2799-4E20-6DECD3048643}"/>
          </ac:spMkLst>
        </pc:spChg>
        <pc:spChg chg="add mod">
          <ac:chgData name="Kevin Kang" userId="1595b268-0d78-4e24-910b-8c03f3e1db61" providerId="ADAL" clId="{17FF5024-18F0-4FBC-8261-830919B9BBE8}" dt="2026-03-22T23:05:37.104" v="3625" actId="20577"/>
          <ac:spMkLst>
            <pc:docMk/>
            <pc:sldMk cId="837270348" sldId="262"/>
            <ac:spMk id="7" creationId="{74AB16F1-8800-3A95-3161-67C3D1B0C6DF}"/>
          </ac:spMkLst>
        </pc:spChg>
        <pc:spChg chg="add mod">
          <ac:chgData name="Kevin Kang" userId="1595b268-0d78-4e24-910b-8c03f3e1db61" providerId="ADAL" clId="{17FF5024-18F0-4FBC-8261-830919B9BBE8}" dt="2026-03-22T23:05:53.657" v="3653" actId="1076"/>
          <ac:spMkLst>
            <pc:docMk/>
            <pc:sldMk cId="837270348" sldId="262"/>
            <ac:spMk id="8" creationId="{14FBA9C4-3A75-6A5F-752C-8FF42003DBAE}"/>
          </ac:spMkLst>
        </pc:spChg>
      </pc:sldChg>
      <pc:sldChg chg="addSp delSp modSp mod modTransition setBg delAnim modAnim modNotesTx">
        <pc:chgData name="Kevin Kang" userId="1595b268-0d78-4e24-910b-8c03f3e1db61" providerId="ADAL" clId="{17FF5024-18F0-4FBC-8261-830919B9BBE8}" dt="2026-03-22T23:01:01.769" v="3501" actId="207"/>
        <pc:sldMkLst>
          <pc:docMk/>
          <pc:sldMk cId="463317564" sldId="263"/>
        </pc:sldMkLst>
        <pc:spChg chg="mod">
          <ac:chgData name="Kevin Kang" userId="1595b268-0d78-4e24-910b-8c03f3e1db61" providerId="ADAL" clId="{17FF5024-18F0-4FBC-8261-830919B9BBE8}" dt="2026-03-22T23:01:01.769" v="3501" actId="207"/>
          <ac:spMkLst>
            <pc:docMk/>
            <pc:sldMk cId="463317564" sldId="263"/>
            <ac:spMk id="2" creationId="{C97C199A-F9C5-F5E7-DCAA-80EDCAFEBFBE}"/>
          </ac:spMkLst>
        </pc:spChg>
        <pc:spChg chg="add del mod">
          <ac:chgData name="Kevin Kang" userId="1595b268-0d78-4e24-910b-8c03f3e1db61" providerId="ADAL" clId="{17FF5024-18F0-4FBC-8261-830919B9BBE8}" dt="2026-03-22T22:51:06.337" v="3391" actId="1076"/>
          <ac:spMkLst>
            <pc:docMk/>
            <pc:sldMk cId="463317564" sldId="263"/>
            <ac:spMk id="7" creationId="{237E381D-990D-DAA4-73E8-6899C7FAD2FF}"/>
          </ac:spMkLst>
        </pc:spChg>
        <pc:spChg chg="add del mod">
          <ac:chgData name="Kevin Kang" userId="1595b268-0d78-4e24-910b-8c03f3e1db61" providerId="ADAL" clId="{17FF5024-18F0-4FBC-8261-830919B9BBE8}" dt="2026-03-22T22:51:06.337" v="3391" actId="1076"/>
          <ac:spMkLst>
            <pc:docMk/>
            <pc:sldMk cId="463317564" sldId="263"/>
            <ac:spMk id="8" creationId="{708D842E-7341-7DC7-6B3D-EAE31B235FA7}"/>
          </ac:spMkLst>
        </pc:spChg>
        <pc:spChg chg="add del mod">
          <ac:chgData name="Kevin Kang" userId="1595b268-0d78-4e24-910b-8c03f3e1db61" providerId="ADAL" clId="{17FF5024-18F0-4FBC-8261-830919B9BBE8}" dt="2026-03-22T22:51:06.337" v="3391" actId="1076"/>
          <ac:spMkLst>
            <pc:docMk/>
            <pc:sldMk cId="463317564" sldId="263"/>
            <ac:spMk id="9" creationId="{DA2EE60E-C447-E7DE-BD06-B029B52772FE}"/>
          </ac:spMkLst>
        </pc:spChg>
        <pc:picChg chg="del mod">
          <ac:chgData name="Kevin Kang" userId="1595b268-0d78-4e24-910b-8c03f3e1db61" providerId="ADAL" clId="{17FF5024-18F0-4FBC-8261-830919B9BBE8}" dt="2026-03-22T22:50:16.831" v="3382" actId="478"/>
          <ac:picMkLst>
            <pc:docMk/>
            <pc:sldMk cId="463317564" sldId="263"/>
            <ac:picMk id="6" creationId="{433C94D8-E156-F8F3-AA2F-7510C4974856}"/>
          </ac:picMkLst>
        </pc:picChg>
        <pc:picChg chg="del mod">
          <ac:chgData name="Kevin Kang" userId="1595b268-0d78-4e24-910b-8c03f3e1db61" providerId="ADAL" clId="{17FF5024-18F0-4FBC-8261-830919B9BBE8}" dt="2026-03-22T22:50:14.976" v="3379" actId="478"/>
          <ac:picMkLst>
            <pc:docMk/>
            <pc:sldMk cId="463317564" sldId="263"/>
            <ac:picMk id="11" creationId="{550A71B1-A76E-94AA-FB7C-312D88F5F2E1}"/>
          </ac:picMkLst>
        </pc:picChg>
        <pc:picChg chg="del mod">
          <ac:chgData name="Kevin Kang" userId="1595b268-0d78-4e24-910b-8c03f3e1db61" providerId="ADAL" clId="{17FF5024-18F0-4FBC-8261-830919B9BBE8}" dt="2026-03-22T22:10:25.174" v="3196" actId="478"/>
          <ac:picMkLst>
            <pc:docMk/>
            <pc:sldMk cId="463317564" sldId="263"/>
            <ac:picMk id="13" creationId="{C1571D4D-939A-9D2B-54E2-C32F7107F56A}"/>
          </ac:picMkLst>
        </pc:picChg>
        <pc:picChg chg="del mod modCrop">
          <ac:chgData name="Kevin Kang" userId="1595b268-0d78-4e24-910b-8c03f3e1db61" providerId="ADAL" clId="{17FF5024-18F0-4FBC-8261-830919B9BBE8}" dt="2026-03-22T22:50:14.756" v="3378" actId="478"/>
          <ac:picMkLst>
            <pc:docMk/>
            <pc:sldMk cId="463317564" sldId="263"/>
            <ac:picMk id="14" creationId="{EF72796D-9704-5AE2-6C26-AA067CE759E3}"/>
          </ac:picMkLst>
        </pc:picChg>
        <pc:cxnChg chg="add del mod">
          <ac:chgData name="Kevin Kang" userId="1595b268-0d78-4e24-910b-8c03f3e1db61" providerId="ADAL" clId="{17FF5024-18F0-4FBC-8261-830919B9BBE8}" dt="2026-03-22T22:50:15.829" v="3380" actId="478"/>
          <ac:cxnSpMkLst>
            <pc:docMk/>
            <pc:sldMk cId="463317564" sldId="263"/>
            <ac:cxnSpMk id="4" creationId="{93587FD6-35CF-DFC5-FA53-585D284A93B7}"/>
          </ac:cxnSpMkLst>
        </pc:cxnChg>
        <pc:cxnChg chg="add del mod">
          <ac:chgData name="Kevin Kang" userId="1595b268-0d78-4e24-910b-8c03f3e1db61" providerId="ADAL" clId="{17FF5024-18F0-4FBC-8261-830919B9BBE8}" dt="2026-03-22T22:50:16.509" v="3381" actId="478"/>
          <ac:cxnSpMkLst>
            <pc:docMk/>
            <pc:sldMk cId="463317564" sldId="263"/>
            <ac:cxnSpMk id="16" creationId="{C7B2A3AB-0DDC-93A9-5E87-DCBC268B67A2}"/>
          </ac:cxnSpMkLst>
        </pc:cxnChg>
      </pc:sldChg>
      <pc:sldChg chg="addSp delSp modSp mod modTransition setBg modNotesTx">
        <pc:chgData name="Kevin Kang" userId="1595b268-0d78-4e24-910b-8c03f3e1db61" providerId="ADAL" clId="{17FF5024-18F0-4FBC-8261-830919B9BBE8}" dt="2026-03-24T10:52:43.477" v="4268" actId="27918"/>
        <pc:sldMkLst>
          <pc:docMk/>
          <pc:sldMk cId="1712741658" sldId="264"/>
        </pc:sldMkLst>
        <pc:spChg chg="add del mod">
          <ac:chgData name="Kevin Kang" userId="1595b268-0d78-4e24-910b-8c03f3e1db61" providerId="ADAL" clId="{17FF5024-18F0-4FBC-8261-830919B9BBE8}" dt="2026-03-22T12:26:48.381" v="1195" actId="478"/>
          <ac:spMkLst>
            <pc:docMk/>
            <pc:sldMk cId="1712741658" sldId="264"/>
            <ac:spMk id="4" creationId="{EDE062AF-1EE0-1EC5-2878-E485E1893E41}"/>
          </ac:spMkLst>
        </pc:spChg>
        <pc:spChg chg="add del mod">
          <ac:chgData name="Kevin Kang" userId="1595b268-0d78-4e24-910b-8c03f3e1db61" providerId="ADAL" clId="{17FF5024-18F0-4FBC-8261-830919B9BBE8}" dt="2026-03-22T12:26:50.937" v="1197" actId="478"/>
          <ac:spMkLst>
            <pc:docMk/>
            <pc:sldMk cId="1712741658" sldId="264"/>
            <ac:spMk id="5" creationId="{3A5E93E9-D71A-8837-1049-C1977BE4534E}"/>
          </ac:spMkLst>
        </pc:spChg>
        <pc:spChg chg="add del mod">
          <ac:chgData name="Kevin Kang" userId="1595b268-0d78-4e24-910b-8c03f3e1db61" providerId="ADAL" clId="{17FF5024-18F0-4FBC-8261-830919B9BBE8}" dt="2026-03-22T12:26:47.050" v="1194" actId="478"/>
          <ac:spMkLst>
            <pc:docMk/>
            <pc:sldMk cId="1712741658" sldId="264"/>
            <ac:spMk id="6" creationId="{F08F0764-DBB7-8C3C-E27B-7BDDC0BCE0D4}"/>
          </ac:spMkLst>
        </pc:spChg>
        <pc:spChg chg="add del mod">
          <ac:chgData name="Kevin Kang" userId="1595b268-0d78-4e24-910b-8c03f3e1db61" providerId="ADAL" clId="{17FF5024-18F0-4FBC-8261-830919B9BBE8}" dt="2026-03-22T12:26:49.461" v="1196" actId="478"/>
          <ac:spMkLst>
            <pc:docMk/>
            <pc:sldMk cId="1712741658" sldId="264"/>
            <ac:spMk id="7" creationId="{0CAF369B-362D-20A4-99BD-CFF97348A918}"/>
          </ac:spMkLst>
        </pc:spChg>
        <pc:spChg chg="add mod">
          <ac:chgData name="Kevin Kang" userId="1595b268-0d78-4e24-910b-8c03f3e1db61" providerId="ADAL" clId="{17FF5024-18F0-4FBC-8261-830919B9BBE8}" dt="2026-03-22T12:43:50.513" v="1321" actId="1076"/>
          <ac:spMkLst>
            <pc:docMk/>
            <pc:sldMk cId="1712741658" sldId="264"/>
            <ac:spMk id="9" creationId="{C0435785-0061-DDE8-C37D-B1083A1A3DDD}"/>
          </ac:spMkLst>
        </pc:spChg>
        <pc:graphicFrameChg chg="add mod">
          <ac:chgData name="Kevin Kang" userId="1595b268-0d78-4e24-910b-8c03f3e1db61" providerId="ADAL" clId="{17FF5024-18F0-4FBC-8261-830919B9BBE8}" dt="2026-03-22T23:06:59.123" v="3665" actId="1076"/>
          <ac:graphicFrameMkLst>
            <pc:docMk/>
            <pc:sldMk cId="1712741658" sldId="264"/>
            <ac:graphicFrameMk id="8" creationId="{10FB9FC5-83DC-B399-B60B-5E17C5FEFF8B}"/>
          </ac:graphicFrameMkLst>
        </pc:graphicFrameChg>
      </pc:sldChg>
      <pc:sldChg chg="addSp delSp modSp mod modTransition setBg modNotesTx">
        <pc:chgData name="Kevin Kang" userId="1595b268-0d78-4e24-910b-8c03f3e1db61" providerId="ADAL" clId="{17FF5024-18F0-4FBC-8261-830919B9BBE8}" dt="2026-03-24T10:55:41.233" v="4272" actId="1076"/>
        <pc:sldMkLst>
          <pc:docMk/>
          <pc:sldMk cId="405028744" sldId="265"/>
        </pc:sldMkLst>
        <pc:spChg chg="mod">
          <ac:chgData name="Kevin Kang" userId="1595b268-0d78-4e24-910b-8c03f3e1db61" providerId="ADAL" clId="{17FF5024-18F0-4FBC-8261-830919B9BBE8}" dt="2026-03-22T23:01:16.963" v="3504" actId="207"/>
          <ac:spMkLst>
            <pc:docMk/>
            <pc:sldMk cId="405028744" sldId="265"/>
            <ac:spMk id="2" creationId="{7EBED640-1857-2D9F-2A61-7917B38BC1A8}"/>
          </ac:spMkLst>
        </pc:spChg>
        <pc:spChg chg="del mod">
          <ac:chgData name="Kevin Kang" userId="1595b268-0d78-4e24-910b-8c03f3e1db61" providerId="ADAL" clId="{17FF5024-18F0-4FBC-8261-830919B9BBE8}" dt="2026-03-22T22:01:08.263" v="3045" actId="478"/>
          <ac:spMkLst>
            <pc:docMk/>
            <pc:sldMk cId="405028744" sldId="265"/>
            <ac:spMk id="3" creationId="{EEF20793-9AE8-F355-6CA0-61EAE2FA4902}"/>
          </ac:spMkLst>
        </pc:spChg>
        <pc:spChg chg="add del mod">
          <ac:chgData name="Kevin Kang" userId="1595b268-0d78-4e24-910b-8c03f3e1db61" providerId="ADAL" clId="{17FF5024-18F0-4FBC-8261-830919B9BBE8}" dt="2026-03-22T22:01:09.986" v="3046" actId="478"/>
          <ac:spMkLst>
            <pc:docMk/>
            <pc:sldMk cId="405028744" sldId="265"/>
            <ac:spMk id="7" creationId="{5AC4D4A9-2A9C-8E94-9DFA-5A47208C2390}"/>
          </ac:spMkLst>
        </pc:spChg>
        <pc:spChg chg="add mod">
          <ac:chgData name="Kevin Kang" userId="1595b268-0d78-4e24-910b-8c03f3e1db61" providerId="ADAL" clId="{17FF5024-18F0-4FBC-8261-830919B9BBE8}" dt="2026-03-22T22:05:24.381" v="3177" actId="1076"/>
          <ac:spMkLst>
            <pc:docMk/>
            <pc:sldMk cId="405028744" sldId="265"/>
            <ac:spMk id="8" creationId="{F4841463-2B02-076F-F63E-039D5EFA8319}"/>
          </ac:spMkLst>
        </pc:spChg>
        <pc:spChg chg="add mod">
          <ac:chgData name="Kevin Kang" userId="1595b268-0d78-4e24-910b-8c03f3e1db61" providerId="ADAL" clId="{17FF5024-18F0-4FBC-8261-830919B9BBE8}" dt="2026-03-22T22:52:06.032" v="3431" actId="1076"/>
          <ac:spMkLst>
            <pc:docMk/>
            <pc:sldMk cId="405028744" sldId="265"/>
            <ac:spMk id="9" creationId="{C89C80CA-8FD2-EDE4-2388-D490209E14BF}"/>
          </ac:spMkLst>
        </pc:spChg>
        <pc:spChg chg="add del">
          <ac:chgData name="Kevin Kang" userId="1595b268-0d78-4e24-910b-8c03f3e1db61" providerId="ADAL" clId="{17FF5024-18F0-4FBC-8261-830919B9BBE8}" dt="2026-03-22T22:01:56.970" v="3083" actId="22"/>
          <ac:spMkLst>
            <pc:docMk/>
            <pc:sldMk cId="405028744" sldId="265"/>
            <ac:spMk id="11" creationId="{2A6FA13E-F452-6345-1B64-BE7A0F2C04CD}"/>
          </ac:spMkLst>
        </pc:spChg>
        <pc:spChg chg="add mod">
          <ac:chgData name="Kevin Kang" userId="1595b268-0d78-4e24-910b-8c03f3e1db61" providerId="ADAL" clId="{17FF5024-18F0-4FBC-8261-830919B9BBE8}" dt="2026-03-22T22:41:03.998" v="3354" actId="20577"/>
          <ac:spMkLst>
            <pc:docMk/>
            <pc:sldMk cId="405028744" sldId="265"/>
            <ac:spMk id="12" creationId="{92FF934A-6961-FA98-C023-BCBBC983EBA0}"/>
          </ac:spMkLst>
        </pc:spChg>
        <pc:spChg chg="add mod">
          <ac:chgData name="Kevin Kang" userId="1595b268-0d78-4e24-910b-8c03f3e1db61" providerId="ADAL" clId="{17FF5024-18F0-4FBC-8261-830919B9BBE8}" dt="2026-03-22T22:05:11.335" v="3174" actId="1076"/>
          <ac:spMkLst>
            <pc:docMk/>
            <pc:sldMk cId="405028744" sldId="265"/>
            <ac:spMk id="13" creationId="{A2791B75-810B-5A8F-A092-B3E530AEC8FB}"/>
          </ac:spMkLst>
        </pc:spChg>
        <pc:spChg chg="add mod">
          <ac:chgData name="Kevin Kang" userId="1595b268-0d78-4e24-910b-8c03f3e1db61" providerId="ADAL" clId="{17FF5024-18F0-4FBC-8261-830919B9BBE8}" dt="2026-03-22T22:02:54.904" v="3147" actId="1076"/>
          <ac:spMkLst>
            <pc:docMk/>
            <pc:sldMk cId="405028744" sldId="265"/>
            <ac:spMk id="15" creationId="{01E4DA62-1D2A-80A8-8F65-72AAA0A030CA}"/>
          </ac:spMkLst>
        </pc:spChg>
        <pc:spChg chg="add mod">
          <ac:chgData name="Kevin Kang" userId="1595b268-0d78-4e24-910b-8c03f3e1db61" providerId="ADAL" clId="{17FF5024-18F0-4FBC-8261-830919B9BBE8}" dt="2026-03-22T22:12:31.482" v="3216" actId="207"/>
          <ac:spMkLst>
            <pc:docMk/>
            <pc:sldMk cId="405028744" sldId="265"/>
            <ac:spMk id="46" creationId="{8398D4A7-794B-E9C1-6E82-822A4B55CB5A}"/>
          </ac:spMkLst>
        </pc:spChg>
        <pc:spChg chg="add mod">
          <ac:chgData name="Kevin Kang" userId="1595b268-0d78-4e24-910b-8c03f3e1db61" providerId="ADAL" clId="{17FF5024-18F0-4FBC-8261-830919B9BBE8}" dt="2026-03-22T22:13:38.005" v="3234" actId="1076"/>
          <ac:spMkLst>
            <pc:docMk/>
            <pc:sldMk cId="405028744" sldId="265"/>
            <ac:spMk id="49" creationId="{A8A6D2A3-57AA-B7A8-EF61-A231CF5E4336}"/>
          </ac:spMkLst>
        </pc:spChg>
        <pc:spChg chg="add mod">
          <ac:chgData name="Kevin Kang" userId="1595b268-0d78-4e24-910b-8c03f3e1db61" providerId="ADAL" clId="{17FF5024-18F0-4FBC-8261-830919B9BBE8}" dt="2026-03-22T22:13:34.264" v="3233" actId="20577"/>
          <ac:spMkLst>
            <pc:docMk/>
            <pc:sldMk cId="405028744" sldId="265"/>
            <ac:spMk id="53" creationId="{783B71B2-F45E-59E2-A801-ACBAE41DD46A}"/>
          </ac:spMkLst>
        </pc:spChg>
        <pc:picChg chg="mod">
          <ac:chgData name="Kevin Kang" userId="1595b268-0d78-4e24-910b-8c03f3e1db61" providerId="ADAL" clId="{17FF5024-18F0-4FBC-8261-830919B9BBE8}" dt="2026-03-24T10:55:41.233" v="4272" actId="1076"/>
          <ac:picMkLst>
            <pc:docMk/>
            <pc:sldMk cId="405028744" sldId="265"/>
            <ac:picMk id="3" creationId="{2E9B411A-B809-C46C-458F-20CFE00A770F}"/>
          </ac:picMkLst>
        </pc:picChg>
        <pc:picChg chg="add mod">
          <ac:chgData name="Kevin Kang" userId="1595b268-0d78-4e24-910b-8c03f3e1db61" providerId="ADAL" clId="{17FF5024-18F0-4FBC-8261-830919B9BBE8}" dt="2026-03-22T22:01:21.768" v="3048" actId="1076"/>
          <ac:picMkLst>
            <pc:docMk/>
            <pc:sldMk cId="405028744" sldId="265"/>
            <ac:picMk id="5" creationId="{CFD28601-F2D0-54BB-D650-C2CFE08C86A4}"/>
          </ac:picMkLst>
        </pc:picChg>
        <pc:cxnChg chg="add mod">
          <ac:chgData name="Kevin Kang" userId="1595b268-0d78-4e24-910b-8c03f3e1db61" providerId="ADAL" clId="{17FF5024-18F0-4FBC-8261-830919B9BBE8}" dt="2026-03-22T22:52:08.697" v="3432" actId="14100"/>
          <ac:cxnSpMkLst>
            <pc:docMk/>
            <pc:sldMk cId="405028744" sldId="265"/>
            <ac:cxnSpMk id="17" creationId="{F8F00B32-81FF-EA0F-8218-31658B3F0D76}"/>
          </ac:cxnSpMkLst>
        </pc:cxnChg>
        <pc:cxnChg chg="add mod">
          <ac:chgData name="Kevin Kang" userId="1595b268-0d78-4e24-910b-8c03f3e1db61" providerId="ADAL" clId="{17FF5024-18F0-4FBC-8261-830919B9BBE8}" dt="2026-03-22T22:05:55.818" v="3186" actId="14100"/>
          <ac:cxnSpMkLst>
            <pc:docMk/>
            <pc:sldMk cId="405028744" sldId="265"/>
            <ac:cxnSpMk id="20" creationId="{3E1D871D-9D7C-A45D-8B0A-C5F1B22C4872}"/>
          </ac:cxnSpMkLst>
        </pc:cxnChg>
        <pc:cxnChg chg="add mod">
          <ac:chgData name="Kevin Kang" userId="1595b268-0d78-4e24-910b-8c03f3e1db61" providerId="ADAL" clId="{17FF5024-18F0-4FBC-8261-830919B9BBE8}" dt="2026-03-22T22:05:38.024" v="3182" actId="14100"/>
          <ac:cxnSpMkLst>
            <pc:docMk/>
            <pc:sldMk cId="405028744" sldId="265"/>
            <ac:cxnSpMk id="23" creationId="{2584DEED-4C30-9245-A993-D10CFDB81536}"/>
          </ac:cxnSpMkLst>
        </pc:cxnChg>
        <pc:cxnChg chg="add mod">
          <ac:chgData name="Kevin Kang" userId="1595b268-0d78-4e24-910b-8c03f3e1db61" providerId="ADAL" clId="{17FF5024-18F0-4FBC-8261-830919B9BBE8}" dt="2026-03-22T22:05:39.687" v="3183" actId="14100"/>
          <ac:cxnSpMkLst>
            <pc:docMk/>
            <pc:sldMk cId="405028744" sldId="265"/>
            <ac:cxnSpMk id="25" creationId="{10F61D80-AE43-1C07-7C80-DB2102917416}"/>
          </ac:cxnSpMkLst>
        </pc:cxnChg>
        <pc:cxnChg chg="add mod">
          <ac:chgData name="Kevin Kang" userId="1595b268-0d78-4e24-910b-8c03f3e1db61" providerId="ADAL" clId="{17FF5024-18F0-4FBC-8261-830919B9BBE8}" dt="2026-03-22T22:06:03.181" v="3187" actId="14100"/>
          <ac:cxnSpMkLst>
            <pc:docMk/>
            <pc:sldMk cId="405028744" sldId="265"/>
            <ac:cxnSpMk id="29" creationId="{5DA86FEA-58AA-1940-A32A-E306515D3B4A}"/>
          </ac:cxnSpMkLst>
        </pc:cxnChg>
        <pc:cxnChg chg="add mod">
          <ac:chgData name="Kevin Kang" userId="1595b268-0d78-4e24-910b-8c03f3e1db61" providerId="ADAL" clId="{17FF5024-18F0-4FBC-8261-830919B9BBE8}" dt="2026-03-22T22:12:10.300" v="3207" actId="17032"/>
          <ac:cxnSpMkLst>
            <pc:docMk/>
            <pc:sldMk cId="405028744" sldId="265"/>
            <ac:cxnSpMk id="45" creationId="{B9ADD445-2519-4E43-A493-360F321684D5}"/>
          </ac:cxnSpMkLst>
        </pc:cxnChg>
        <pc:cxnChg chg="add mod">
          <ac:chgData name="Kevin Kang" userId="1595b268-0d78-4e24-910b-8c03f3e1db61" providerId="ADAL" clId="{17FF5024-18F0-4FBC-8261-830919B9BBE8}" dt="2026-03-22T22:16:10.191" v="3239" actId="14100"/>
          <ac:cxnSpMkLst>
            <pc:docMk/>
            <pc:sldMk cId="405028744" sldId="265"/>
            <ac:cxnSpMk id="48" creationId="{3A6F5DDD-6C42-DE96-72C9-A130DA5240A9}"/>
          </ac:cxnSpMkLst>
        </pc:cxnChg>
        <pc:cxnChg chg="add mod">
          <ac:chgData name="Kevin Kang" userId="1595b268-0d78-4e24-910b-8c03f3e1db61" providerId="ADAL" clId="{17FF5024-18F0-4FBC-8261-830919B9BBE8}" dt="2026-03-22T22:13:27.195" v="3229" actId="1076"/>
          <ac:cxnSpMkLst>
            <pc:docMk/>
            <pc:sldMk cId="405028744" sldId="265"/>
            <ac:cxnSpMk id="50" creationId="{9148562A-AE37-A3F0-2A61-60D97A82AD0B}"/>
          </ac:cxnSpMkLst>
        </pc:cxnChg>
      </pc:sldChg>
      <pc:sldChg chg="delSp modSp mod modTransition">
        <pc:chgData name="Kevin Kang" userId="1595b268-0d78-4e24-910b-8c03f3e1db61" providerId="ADAL" clId="{17FF5024-18F0-4FBC-8261-830919B9BBE8}" dt="2026-03-22T23:01:21.853" v="3505" actId="207"/>
        <pc:sldMkLst>
          <pc:docMk/>
          <pc:sldMk cId="3816780271" sldId="266"/>
        </pc:sldMkLst>
        <pc:spChg chg="mod">
          <ac:chgData name="Kevin Kang" userId="1595b268-0d78-4e24-910b-8c03f3e1db61" providerId="ADAL" clId="{17FF5024-18F0-4FBC-8261-830919B9BBE8}" dt="2026-03-22T23:01:21.853" v="3505" actId="207"/>
          <ac:spMkLst>
            <pc:docMk/>
            <pc:sldMk cId="3816780271" sldId="266"/>
            <ac:spMk id="2" creationId="{BF9D37FC-B8DA-C026-D549-8359FA3525AC}"/>
          </ac:spMkLst>
        </pc:spChg>
      </pc:sldChg>
      <pc:sldChg chg="addSp delSp modSp add mod modTransition setBg modNotesTx">
        <pc:chgData name="Kevin Kang" userId="1595b268-0d78-4e24-910b-8c03f3e1db61" providerId="ADAL" clId="{17FF5024-18F0-4FBC-8261-830919B9BBE8}" dt="2026-03-22T21:50:34.768" v="2942"/>
        <pc:sldMkLst>
          <pc:docMk/>
          <pc:sldMk cId="2987543785" sldId="267"/>
        </pc:sldMkLst>
        <pc:spChg chg="del mod">
          <ac:chgData name="Kevin Kang" userId="1595b268-0d78-4e24-910b-8c03f3e1db61" providerId="ADAL" clId="{17FF5024-18F0-4FBC-8261-830919B9BBE8}" dt="2026-03-22T12:16:26.157" v="1110" actId="478"/>
          <ac:spMkLst>
            <pc:docMk/>
            <pc:sldMk cId="2987543785" sldId="267"/>
            <ac:spMk id="2" creationId="{7216A0D1-63AE-B1BA-93C4-D951D7111151}"/>
          </ac:spMkLst>
        </pc:spChg>
        <pc:spChg chg="mod">
          <ac:chgData name="Kevin Kang" userId="1595b268-0d78-4e24-910b-8c03f3e1db61" providerId="ADAL" clId="{17FF5024-18F0-4FBC-8261-830919B9BBE8}" dt="2026-03-22T12:21:35.168" v="1138" actId="1076"/>
          <ac:spMkLst>
            <pc:docMk/>
            <pc:sldMk cId="2987543785" sldId="267"/>
            <ac:spMk id="3" creationId="{EA0E294B-9C1A-AF2E-6BCF-7CF004CE620E}"/>
          </ac:spMkLst>
        </pc:spChg>
        <pc:spChg chg="add del mod">
          <ac:chgData name="Kevin Kang" userId="1595b268-0d78-4e24-910b-8c03f3e1db61" providerId="ADAL" clId="{17FF5024-18F0-4FBC-8261-830919B9BBE8}" dt="2026-03-22T12:16:29.797" v="1111" actId="478"/>
          <ac:spMkLst>
            <pc:docMk/>
            <pc:sldMk cId="2987543785" sldId="267"/>
            <ac:spMk id="7" creationId="{06A24957-0E89-BF01-49F5-8C2CA8B43E7F}"/>
          </ac:spMkLst>
        </pc:spChg>
        <pc:picChg chg="add mod">
          <ac:chgData name="Kevin Kang" userId="1595b268-0d78-4e24-910b-8c03f3e1db61" providerId="ADAL" clId="{17FF5024-18F0-4FBC-8261-830919B9BBE8}" dt="2026-03-22T12:16:54.740" v="1119" actId="1076"/>
          <ac:picMkLst>
            <pc:docMk/>
            <pc:sldMk cId="2987543785" sldId="267"/>
            <ac:picMk id="5" creationId="{76EB47A0-9A58-92ED-0ABA-2215717F8CA4}"/>
          </ac:picMkLst>
        </pc:picChg>
      </pc:sldChg>
      <pc:sldChg chg="del">
        <pc:chgData name="Kevin Kang" userId="1595b268-0d78-4e24-910b-8c03f3e1db61" providerId="ADAL" clId="{17FF5024-18F0-4FBC-8261-830919B9BBE8}" dt="2026-03-22T22:20:39.758" v="3275" actId="47"/>
        <pc:sldMkLst>
          <pc:docMk/>
          <pc:sldMk cId="3020415480" sldId="268"/>
        </pc:sldMkLst>
      </pc:sldChg>
      <pc:sldChg chg="delSp modSp add mod setBg delAnim modAnim">
        <pc:chgData name="Kevin Kang" userId="1595b268-0d78-4e24-910b-8c03f3e1db61" providerId="ADAL" clId="{17FF5024-18F0-4FBC-8261-830919B9BBE8}" dt="2026-03-22T23:06:32.499" v="3661" actId="207"/>
        <pc:sldMkLst>
          <pc:docMk/>
          <pc:sldMk cId="3075895647" sldId="268"/>
        </pc:sldMkLst>
        <pc:spChg chg="mod">
          <ac:chgData name="Kevin Kang" userId="1595b268-0d78-4e24-910b-8c03f3e1db61" providerId="ADAL" clId="{17FF5024-18F0-4FBC-8261-830919B9BBE8}" dt="2026-03-22T23:06:32.499" v="3661" actId="207"/>
          <ac:spMkLst>
            <pc:docMk/>
            <pc:sldMk cId="3075895647" sldId="268"/>
            <ac:spMk id="2" creationId="{4368A1A3-B3E1-B045-B96E-CDC5F57AEB74}"/>
          </ac:spMkLst>
        </pc:spChg>
        <pc:spChg chg="del">
          <ac:chgData name="Kevin Kang" userId="1595b268-0d78-4e24-910b-8c03f3e1db61" providerId="ADAL" clId="{17FF5024-18F0-4FBC-8261-830919B9BBE8}" dt="2026-03-22T22:40:00.946" v="3351" actId="478"/>
          <ac:spMkLst>
            <pc:docMk/>
            <pc:sldMk cId="3075895647" sldId="268"/>
            <ac:spMk id="7" creationId="{D49626E5-BDF4-64B2-9D4D-58493E7AE3FB}"/>
          </ac:spMkLst>
        </pc:spChg>
        <pc:spChg chg="del mod">
          <ac:chgData name="Kevin Kang" userId="1595b268-0d78-4e24-910b-8c03f3e1db61" providerId="ADAL" clId="{17FF5024-18F0-4FBC-8261-830919B9BBE8}" dt="2026-03-22T22:43:56.972" v="3372" actId="478"/>
          <ac:spMkLst>
            <pc:docMk/>
            <pc:sldMk cId="3075895647" sldId="268"/>
            <ac:spMk id="8" creationId="{25664F2D-914A-222C-7B62-7298DC7A749F}"/>
          </ac:spMkLst>
        </pc:spChg>
        <pc:spChg chg="del">
          <ac:chgData name="Kevin Kang" userId="1595b268-0d78-4e24-910b-8c03f3e1db61" providerId="ADAL" clId="{17FF5024-18F0-4FBC-8261-830919B9BBE8}" dt="2026-03-22T22:40:00.087" v="3350" actId="478"/>
          <ac:spMkLst>
            <pc:docMk/>
            <pc:sldMk cId="3075895647" sldId="268"/>
            <ac:spMk id="9" creationId="{79AE47AF-5A5C-4D0A-3612-949E70F95B22}"/>
          </ac:spMkLst>
        </pc:spChg>
        <pc:picChg chg="mod">
          <ac:chgData name="Kevin Kang" userId="1595b268-0d78-4e24-910b-8c03f3e1db61" providerId="ADAL" clId="{17FF5024-18F0-4FBC-8261-830919B9BBE8}" dt="2026-03-22T22:44:13.289" v="3377" actId="1076"/>
          <ac:picMkLst>
            <pc:docMk/>
            <pc:sldMk cId="3075895647" sldId="268"/>
            <ac:picMk id="6" creationId="{DE1F06E3-98EA-91C6-7A42-7AA887A31F06}"/>
          </ac:picMkLst>
        </pc:picChg>
        <pc:picChg chg="mod">
          <ac:chgData name="Kevin Kang" userId="1595b268-0d78-4e24-910b-8c03f3e1db61" providerId="ADAL" clId="{17FF5024-18F0-4FBC-8261-830919B9BBE8}" dt="2026-03-22T22:44:13.289" v="3377" actId="1076"/>
          <ac:picMkLst>
            <pc:docMk/>
            <pc:sldMk cId="3075895647" sldId="268"/>
            <ac:picMk id="11" creationId="{B8759C1E-AC6F-26B3-4E8A-C6BCB6C81DA9}"/>
          </ac:picMkLst>
        </pc:picChg>
        <pc:picChg chg="mod">
          <ac:chgData name="Kevin Kang" userId="1595b268-0d78-4e24-910b-8c03f3e1db61" providerId="ADAL" clId="{17FF5024-18F0-4FBC-8261-830919B9BBE8}" dt="2026-03-22T22:44:13.289" v="3377" actId="1076"/>
          <ac:picMkLst>
            <pc:docMk/>
            <pc:sldMk cId="3075895647" sldId="268"/>
            <ac:picMk id="14" creationId="{3C45840B-A219-2556-D692-B3B698C3D973}"/>
          </ac:picMkLst>
        </pc:picChg>
        <pc:cxnChg chg="mod">
          <ac:chgData name="Kevin Kang" userId="1595b268-0d78-4e24-910b-8c03f3e1db61" providerId="ADAL" clId="{17FF5024-18F0-4FBC-8261-830919B9BBE8}" dt="2026-03-22T22:44:13.289" v="3377" actId="1076"/>
          <ac:cxnSpMkLst>
            <pc:docMk/>
            <pc:sldMk cId="3075895647" sldId="268"/>
            <ac:cxnSpMk id="4" creationId="{FD30C81D-1409-516D-0AB2-4679702983A8}"/>
          </ac:cxnSpMkLst>
        </pc:cxnChg>
        <pc:cxnChg chg="mod">
          <ac:chgData name="Kevin Kang" userId="1595b268-0d78-4e24-910b-8c03f3e1db61" providerId="ADAL" clId="{17FF5024-18F0-4FBC-8261-830919B9BBE8}" dt="2026-03-22T22:44:13.289" v="3377" actId="1076"/>
          <ac:cxnSpMkLst>
            <pc:docMk/>
            <pc:sldMk cId="3075895647" sldId="268"/>
            <ac:cxnSpMk id="16" creationId="{D728DD80-A969-C923-7DA7-B9CBBB8BE35F}"/>
          </ac:cxnSpMkLst>
        </pc:cxnChg>
      </pc:sldChg>
      <pc:sldChg chg="addSp modSp new del modAnim">
        <pc:chgData name="Kevin Kang" userId="1595b268-0d78-4e24-910b-8c03f3e1db61" providerId="ADAL" clId="{17FF5024-18F0-4FBC-8261-830919B9BBE8}" dt="2026-03-22T22:38:54.115" v="3346" actId="47"/>
        <pc:sldMkLst>
          <pc:docMk/>
          <pc:sldMk cId="3139036473" sldId="268"/>
        </pc:sldMkLst>
        <pc:picChg chg="add mod">
          <ac:chgData name="Kevin Kang" userId="1595b268-0d78-4e24-910b-8c03f3e1db61" providerId="ADAL" clId="{17FF5024-18F0-4FBC-8261-830919B9BBE8}" dt="2026-03-22T22:38:51.349" v="3344"/>
          <ac:picMkLst>
            <pc:docMk/>
            <pc:sldMk cId="3139036473" sldId="268"/>
            <ac:picMk id="4" creationId="{57B907DB-A165-3C0B-BA3D-0CB47B7A6568}"/>
          </ac:picMkLst>
        </pc:picChg>
        <pc:picChg chg="add mod">
          <ac:chgData name="Kevin Kang" userId="1595b268-0d78-4e24-910b-8c03f3e1db61" providerId="ADAL" clId="{17FF5024-18F0-4FBC-8261-830919B9BBE8}" dt="2026-03-22T22:38:51.349" v="3344"/>
          <ac:picMkLst>
            <pc:docMk/>
            <pc:sldMk cId="3139036473" sldId="268"/>
            <ac:picMk id="5" creationId="{ED8D2059-2623-8A86-35E3-6DF0A1E7F680}"/>
          </ac:picMkLst>
        </pc:picChg>
        <pc:picChg chg="add mod">
          <ac:chgData name="Kevin Kang" userId="1595b268-0d78-4e24-910b-8c03f3e1db61" providerId="ADAL" clId="{17FF5024-18F0-4FBC-8261-830919B9BBE8}" dt="2026-03-22T22:38:51.349" v="3344"/>
          <ac:picMkLst>
            <pc:docMk/>
            <pc:sldMk cId="3139036473" sldId="268"/>
            <ac:picMk id="6" creationId="{603B9DC0-3B96-25B5-A422-DF82BD53C4B0}"/>
          </ac:picMkLst>
        </pc:picChg>
        <pc:cxnChg chg="add mod">
          <ac:chgData name="Kevin Kang" userId="1595b268-0d78-4e24-910b-8c03f3e1db61" providerId="ADAL" clId="{17FF5024-18F0-4FBC-8261-830919B9BBE8}" dt="2026-03-22T22:38:51.349" v="3344"/>
          <ac:cxnSpMkLst>
            <pc:docMk/>
            <pc:sldMk cId="3139036473" sldId="268"/>
            <ac:cxnSpMk id="7" creationId="{0F8F21DE-8C12-D8F8-F84E-BC8184330184}"/>
          </ac:cxnSpMkLst>
        </pc:cxnChg>
        <pc:cxnChg chg="add mod">
          <ac:chgData name="Kevin Kang" userId="1595b268-0d78-4e24-910b-8c03f3e1db61" providerId="ADAL" clId="{17FF5024-18F0-4FBC-8261-830919B9BBE8}" dt="2026-03-22T22:38:51.349" v="3344"/>
          <ac:cxnSpMkLst>
            <pc:docMk/>
            <pc:sldMk cId="3139036473" sldId="268"/>
            <ac:cxnSpMk id="8" creationId="{F968A8C0-0791-E6A4-6784-84C566129230}"/>
          </ac:cxnSpMkLst>
        </pc:cxnChg>
      </pc:sldChg>
      <pc:sldChg chg="addSp delSp modSp new mod setBg modNotesTx">
        <pc:chgData name="Kevin Kang" userId="1595b268-0d78-4e24-910b-8c03f3e1db61" providerId="ADAL" clId="{17FF5024-18F0-4FBC-8261-830919B9BBE8}" dt="2026-03-22T23:19:57.992" v="3879"/>
        <pc:sldMkLst>
          <pc:docMk/>
          <pc:sldMk cId="2296191158" sldId="269"/>
        </pc:sldMkLst>
        <pc:spChg chg="mod">
          <ac:chgData name="Kevin Kang" userId="1595b268-0d78-4e24-910b-8c03f3e1db61" providerId="ADAL" clId="{17FF5024-18F0-4FBC-8261-830919B9BBE8}" dt="2026-03-22T23:19:42.263" v="3866" actId="1076"/>
          <ac:spMkLst>
            <pc:docMk/>
            <pc:sldMk cId="2296191158" sldId="269"/>
            <ac:spMk id="2" creationId="{13BDB8CE-F2A7-9CCC-DDA4-0D36A5D49C46}"/>
          </ac:spMkLst>
        </pc:spChg>
        <pc:spChg chg="del">
          <ac:chgData name="Kevin Kang" userId="1595b268-0d78-4e24-910b-8c03f3e1db61" providerId="ADAL" clId="{17FF5024-18F0-4FBC-8261-830919B9BBE8}" dt="2026-03-22T23:12:56.493" v="3667" actId="478"/>
          <ac:spMkLst>
            <pc:docMk/>
            <pc:sldMk cId="2296191158" sldId="269"/>
            <ac:spMk id="3" creationId="{25BBC3E8-9542-B578-904B-3CC252413366}"/>
          </ac:spMkLst>
        </pc:spChg>
        <pc:spChg chg="add del mod">
          <ac:chgData name="Kevin Kang" userId="1595b268-0d78-4e24-910b-8c03f3e1db61" providerId="ADAL" clId="{17FF5024-18F0-4FBC-8261-830919B9BBE8}" dt="2026-03-22T23:17:32.684" v="3825"/>
          <ac:spMkLst>
            <pc:docMk/>
            <pc:sldMk cId="2296191158" sldId="269"/>
            <ac:spMk id="4" creationId="{5C316A6B-6C93-492D-5FC8-90376B948497}"/>
          </ac:spMkLst>
        </pc:spChg>
        <pc:spChg chg="add">
          <ac:chgData name="Kevin Kang" userId="1595b268-0d78-4e24-910b-8c03f3e1db61" providerId="ADAL" clId="{17FF5024-18F0-4FBC-8261-830919B9BBE8}" dt="2026-03-22T23:16:24.401" v="3732"/>
          <ac:spMkLst>
            <pc:docMk/>
            <pc:sldMk cId="2296191158" sldId="269"/>
            <ac:spMk id="5" creationId="{EC94970A-F485-ABDE-CE5D-1631FE5D432A}"/>
          </ac:spMkLst>
        </pc:spChg>
        <pc:spChg chg="add del mod">
          <ac:chgData name="Kevin Kang" userId="1595b268-0d78-4e24-910b-8c03f3e1db61" providerId="ADAL" clId="{17FF5024-18F0-4FBC-8261-830919B9BBE8}" dt="2026-03-22T23:18:32.378" v="3853" actId="478"/>
          <ac:spMkLst>
            <pc:docMk/>
            <pc:sldMk cId="2296191158" sldId="269"/>
            <ac:spMk id="6" creationId="{937E80FA-C1D3-8717-5D5E-2D8158E2FA2C}"/>
          </ac:spMkLst>
        </pc:spChg>
        <pc:spChg chg="add del mod">
          <ac:chgData name="Kevin Kang" userId="1595b268-0d78-4e24-910b-8c03f3e1db61" providerId="ADAL" clId="{17FF5024-18F0-4FBC-8261-830919B9BBE8}" dt="2026-03-22T23:18:30.861" v="3852" actId="478"/>
          <ac:spMkLst>
            <pc:docMk/>
            <pc:sldMk cId="2296191158" sldId="269"/>
            <ac:spMk id="7" creationId="{FAE51F4A-979B-CB88-D47C-884CA01D8626}"/>
          </ac:spMkLst>
        </pc:spChg>
        <pc:spChg chg="add del mod">
          <ac:chgData name="Kevin Kang" userId="1595b268-0d78-4e24-910b-8c03f3e1db61" providerId="ADAL" clId="{17FF5024-18F0-4FBC-8261-830919B9BBE8}" dt="2026-03-22T23:18:29.789" v="3851" actId="478"/>
          <ac:spMkLst>
            <pc:docMk/>
            <pc:sldMk cId="2296191158" sldId="269"/>
            <ac:spMk id="8" creationId="{5BBFB3E5-3DC1-8A0F-A8CD-4D5A7D8A7FE0}"/>
          </ac:spMkLst>
        </pc:spChg>
        <pc:spChg chg="add mod">
          <ac:chgData name="Kevin Kang" userId="1595b268-0d78-4e24-910b-8c03f3e1db61" providerId="ADAL" clId="{17FF5024-18F0-4FBC-8261-830919B9BBE8}" dt="2026-03-22T23:19:44.185" v="3867" actId="1076"/>
          <ac:spMkLst>
            <pc:docMk/>
            <pc:sldMk cId="2296191158" sldId="269"/>
            <ac:spMk id="9" creationId="{A4CC1178-1B24-7891-7E9B-2A03A6F28FC9}"/>
          </ac:spMkLst>
        </pc:spChg>
      </pc:sldChg>
      <pc:sldMasterChg chg="modTransition modSldLayout">
        <pc:chgData name="Kevin Kang" userId="1595b268-0d78-4e24-910b-8c03f3e1db61" providerId="ADAL" clId="{17FF5024-18F0-4FBC-8261-830919B9BBE8}" dt="2026-03-22T21:50:34.768" v="2942"/>
        <pc:sldMasterMkLst>
          <pc:docMk/>
          <pc:sldMasterMk cId="2460954070" sldId="2147483660"/>
        </pc:sldMasterMkLst>
        <pc:sldLayoutChg chg="modTransition">
          <pc:chgData name="Kevin Kang" userId="1595b268-0d78-4e24-910b-8c03f3e1db61" providerId="ADAL" clId="{17FF5024-18F0-4FBC-8261-830919B9BBE8}" dt="2026-03-22T21:50:34.768" v="2942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Transition">
          <pc:chgData name="Kevin Kang" userId="1595b268-0d78-4e24-910b-8c03f3e1db61" providerId="ADAL" clId="{17FF5024-18F0-4FBC-8261-830919B9BBE8}" dt="2026-03-22T21:50:34.768" v="2942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Transition">
          <pc:chgData name="Kevin Kang" userId="1595b268-0d78-4e24-910b-8c03f3e1db61" providerId="ADAL" clId="{17FF5024-18F0-4FBC-8261-830919B9BBE8}" dt="2026-03-22T21:50:34.768" v="2942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Transition">
          <pc:chgData name="Kevin Kang" userId="1595b268-0d78-4e24-910b-8c03f3e1db61" providerId="ADAL" clId="{17FF5024-18F0-4FBC-8261-830919B9BBE8}" dt="2026-03-22T21:50:34.768" v="2942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Transition">
          <pc:chgData name="Kevin Kang" userId="1595b268-0d78-4e24-910b-8c03f3e1db61" providerId="ADAL" clId="{17FF5024-18F0-4FBC-8261-830919B9BBE8}" dt="2026-03-22T21:50:34.768" v="2942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Transition">
          <pc:chgData name="Kevin Kang" userId="1595b268-0d78-4e24-910b-8c03f3e1db61" providerId="ADAL" clId="{17FF5024-18F0-4FBC-8261-830919B9BBE8}" dt="2026-03-22T21:50:34.768" v="2942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Transition">
          <pc:chgData name="Kevin Kang" userId="1595b268-0d78-4e24-910b-8c03f3e1db61" providerId="ADAL" clId="{17FF5024-18F0-4FBC-8261-830919B9BBE8}" dt="2026-03-22T21:50:34.768" v="2942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Transition">
          <pc:chgData name="Kevin Kang" userId="1595b268-0d78-4e24-910b-8c03f3e1db61" providerId="ADAL" clId="{17FF5024-18F0-4FBC-8261-830919B9BBE8}" dt="2026-03-22T21:50:34.768" v="2942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Transition">
          <pc:chgData name="Kevin Kang" userId="1595b268-0d78-4e24-910b-8c03f3e1db61" providerId="ADAL" clId="{17FF5024-18F0-4FBC-8261-830919B9BBE8}" dt="2026-03-22T21:50:34.768" v="2942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Transition">
          <pc:chgData name="Kevin Kang" userId="1595b268-0d78-4e24-910b-8c03f3e1db61" providerId="ADAL" clId="{17FF5024-18F0-4FBC-8261-830919B9BBE8}" dt="2026-03-22T21:50:34.768" v="2942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Transition">
          <pc:chgData name="Kevin Kang" userId="1595b268-0d78-4e24-910b-8c03f3e1db61" providerId="ADAL" clId="{17FF5024-18F0-4FBC-8261-830919B9BBE8}" dt="2026-03-22T21:50:34.768" v="2942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Jono Wink" userId="S::8459@leerling.keizerkarelcollege.nl::627850ea-867f-46eb-afe9-f358e67be63c" providerId="AD" clId="Web-{5F26AF22-6985-C410-85B0-F01B863EB07D}"/>
    <pc:docChg chg="modSld">
      <pc:chgData name="Jono Wink" userId="S::8459@leerling.keizerkarelcollege.nl::627850ea-867f-46eb-afe9-f358e67be63c" providerId="AD" clId="Web-{5F26AF22-6985-C410-85B0-F01B863EB07D}" dt="2026-03-18T10:33:25.146" v="0"/>
      <pc:docMkLst>
        <pc:docMk/>
      </pc:docMkLst>
    </pc:docChg>
  </pc:docChgLst>
  <pc:docChgLst>
    <pc:chgData clId="Web-{43188488-23F1-31C1-BC0C-969105037765}"/>
    <pc:docChg chg="modSld">
      <pc:chgData name="" userId="" providerId="" clId="Web-{43188488-23F1-31C1-BC0C-969105037765}" dt="2026-03-17T10:58:27.462" v="8" actId="20577"/>
      <pc:docMkLst>
        <pc:docMk/>
      </pc:docMkLst>
      <pc:sldChg chg="modSp">
        <pc:chgData name="" userId="" providerId="" clId="Web-{43188488-23F1-31C1-BC0C-969105037765}" dt="2026-03-17T10:58:27.462" v="8" actId="20577"/>
        <pc:sldMkLst>
          <pc:docMk/>
          <pc:sldMk cId="109857222" sldId="256"/>
        </pc:sldMkLst>
      </pc:sldChg>
    </pc:docChg>
  </pc:docChgLst>
  <pc:docChgLst>
    <pc:chgData name="Xinxin Wang" userId="S::8452@leerling.keizerkarelcollege.nl::47608234-ae5c-4d65-9d6b-839bda62cffc" providerId="AD" clId="Web-{3E872FE3-3676-FE50-6BB6-86BF496C32BE}"/>
    <pc:docChg chg="addSld modSld">
      <pc:chgData name="Xinxin Wang" userId="S::8452@leerling.keizerkarelcollege.nl::47608234-ae5c-4d65-9d6b-839bda62cffc" providerId="AD" clId="Web-{3E872FE3-3676-FE50-6BB6-86BF496C32BE}" dt="2026-03-22T20:30:23.950" v="169" actId="20577"/>
      <pc:docMkLst>
        <pc:docMk/>
      </pc:docMkLst>
      <pc:sldChg chg="modSp">
        <pc:chgData name="Xinxin Wang" userId="S::8452@leerling.keizerkarelcollege.nl::47608234-ae5c-4d65-9d6b-839bda62cffc" providerId="AD" clId="Web-{3E872FE3-3676-FE50-6BB6-86BF496C32BE}" dt="2026-03-22T20:26:34.622" v="25" actId="20577"/>
        <pc:sldMkLst>
          <pc:docMk/>
          <pc:sldMk cId="67875802" sldId="260"/>
        </pc:sldMkLst>
        <pc:spChg chg="mod">
          <ac:chgData name="Xinxin Wang" userId="S::8452@leerling.keizerkarelcollege.nl::47608234-ae5c-4d65-9d6b-839bda62cffc" providerId="AD" clId="Web-{3E872FE3-3676-FE50-6BB6-86BF496C32BE}" dt="2026-03-22T20:26:34.622" v="25" actId="20577"/>
          <ac:spMkLst>
            <pc:docMk/>
            <pc:sldMk cId="67875802" sldId="260"/>
            <ac:spMk id="3" creationId="{3252419C-0051-B8CF-4ED0-247D73EC3D3D}"/>
          </ac:spMkLst>
        </pc:spChg>
      </pc:sldChg>
      <pc:sldChg chg="modSp">
        <pc:chgData name="Xinxin Wang" userId="S::8452@leerling.keizerkarelcollege.nl::47608234-ae5c-4d65-9d6b-839bda62cffc" providerId="AD" clId="Web-{3E872FE3-3676-FE50-6BB6-86BF496C32BE}" dt="2026-03-22T20:28:00.942" v="83" actId="20577"/>
        <pc:sldMkLst>
          <pc:docMk/>
          <pc:sldMk cId="837270348" sldId="262"/>
        </pc:sldMkLst>
        <pc:spChg chg="mod">
          <ac:chgData name="Xinxin Wang" userId="S::8452@leerling.keizerkarelcollege.nl::47608234-ae5c-4d65-9d6b-839bda62cffc" providerId="AD" clId="Web-{3E872FE3-3676-FE50-6BB6-86BF496C32BE}" dt="2026-03-22T20:28:00.942" v="83" actId="20577"/>
          <ac:spMkLst>
            <pc:docMk/>
            <pc:sldMk cId="837270348" sldId="262"/>
            <ac:spMk id="3" creationId="{6CE4F5E6-91B5-9BC2-2F8E-D071B81EB92C}"/>
          </ac:spMkLst>
        </pc:spChg>
      </pc:sldChg>
      <pc:sldChg chg="modSp new">
        <pc:chgData name="Xinxin Wang" userId="S::8452@leerling.keizerkarelcollege.nl::47608234-ae5c-4d65-9d6b-839bda62cffc" providerId="AD" clId="Web-{3E872FE3-3676-FE50-6BB6-86BF496C32BE}" dt="2026-03-22T20:30:23.950" v="169" actId="20577"/>
        <pc:sldMkLst>
          <pc:docMk/>
          <pc:sldMk cId="1030978035" sldId="268"/>
        </pc:sldMkLst>
        <pc:spChg chg="mod">
          <ac:chgData name="Xinxin Wang" userId="S::8452@leerling.keizerkarelcollege.nl::47608234-ae5c-4d65-9d6b-839bda62cffc" providerId="AD" clId="Web-{3E872FE3-3676-FE50-6BB6-86BF496C32BE}" dt="2026-03-22T20:28:35.038" v="88" actId="20577"/>
          <ac:spMkLst>
            <pc:docMk/>
            <pc:sldMk cId="1030978035" sldId="268"/>
            <ac:spMk id="2" creationId="{E00B66F4-9968-51CC-206F-52ACF5935922}"/>
          </ac:spMkLst>
        </pc:spChg>
        <pc:spChg chg="mod">
          <ac:chgData name="Xinxin Wang" userId="S::8452@leerling.keizerkarelcollege.nl::47608234-ae5c-4d65-9d6b-839bda62cffc" providerId="AD" clId="Web-{3E872FE3-3676-FE50-6BB6-86BF496C32BE}" dt="2026-03-22T20:30:23.950" v="169" actId="20577"/>
          <ac:spMkLst>
            <pc:docMk/>
            <pc:sldMk cId="1030978035" sldId="268"/>
            <ac:spMk id="3" creationId="{5D902670-158C-6A11-8150-1F26B4E0082C}"/>
          </ac:spMkLst>
        </pc:spChg>
      </pc:sldChg>
    </pc:docChg>
  </pc:docChgLst>
  <pc:docChgLst>
    <pc:chgData name="Jono Wink" userId="627850ea-867f-46eb-afe9-f358e67be63c" providerId="ADAL" clId="{EFE5749D-A43F-47ED-9DEE-CCD11B0D4B58}"/>
    <pc:docChg chg="custSel delSld modSld modMainMaster">
      <pc:chgData name="Jono Wink" userId="627850ea-867f-46eb-afe9-f358e67be63c" providerId="ADAL" clId="{EFE5749D-A43F-47ED-9DEE-CCD11B0D4B58}" dt="2026-03-24T10:59:38.881" v="884" actId="478"/>
      <pc:docMkLst>
        <pc:docMk/>
      </pc:docMkLst>
      <pc:sldChg chg="delSp modSp mod setBg">
        <pc:chgData name="Jono Wink" userId="627850ea-867f-46eb-afe9-f358e67be63c" providerId="ADAL" clId="{EFE5749D-A43F-47ED-9DEE-CCD11B0D4B58}" dt="2026-03-18T10:53:50.631" v="515" actId="27636"/>
        <pc:sldMkLst>
          <pc:docMk/>
          <pc:sldMk cId="109857222" sldId="256"/>
        </pc:sldMkLst>
        <pc:spChg chg="mod">
          <ac:chgData name="Jono Wink" userId="627850ea-867f-46eb-afe9-f358e67be63c" providerId="ADAL" clId="{EFE5749D-A43F-47ED-9DEE-CCD11B0D4B58}" dt="2026-03-18T10:51:15.240" v="420" actId="1076"/>
          <ac:spMkLst>
            <pc:docMk/>
            <pc:sldMk cId="109857222" sldId="256"/>
            <ac:spMk id="3" creationId="{00000000-0000-0000-0000-000000000000}"/>
          </ac:spMkLst>
        </pc:spChg>
        <pc:spChg chg="mod">
          <ac:chgData name="Jono Wink" userId="627850ea-867f-46eb-afe9-f358e67be63c" providerId="ADAL" clId="{EFE5749D-A43F-47ED-9DEE-CCD11B0D4B58}" dt="2026-03-18T10:53:50.631" v="515" actId="27636"/>
          <ac:spMkLst>
            <pc:docMk/>
            <pc:sldMk cId="109857222" sldId="256"/>
            <ac:spMk id="4" creationId="{7F94B285-FA93-CFE9-EF7C-940796D251B5}"/>
          </ac:spMkLst>
        </pc:spChg>
      </pc:sldChg>
      <pc:sldChg chg="modSp mod">
        <pc:chgData name="Jono Wink" userId="627850ea-867f-46eb-afe9-f358e67be63c" providerId="ADAL" clId="{EFE5749D-A43F-47ED-9DEE-CCD11B0D4B58}" dt="2026-03-18T10:52:47.400" v="499" actId="207"/>
        <pc:sldMkLst>
          <pc:docMk/>
          <pc:sldMk cId="4024630709" sldId="257"/>
        </pc:sldMkLst>
        <pc:spChg chg="mod">
          <ac:chgData name="Jono Wink" userId="627850ea-867f-46eb-afe9-f358e67be63c" providerId="ADAL" clId="{EFE5749D-A43F-47ED-9DEE-CCD11B0D4B58}" dt="2026-03-18T10:52:44.461" v="498" actId="207"/>
          <ac:spMkLst>
            <pc:docMk/>
            <pc:sldMk cId="4024630709" sldId="257"/>
            <ac:spMk id="2" creationId="{0C1766F2-1B28-613C-389A-EC0876F5A065}"/>
          </ac:spMkLst>
        </pc:spChg>
        <pc:spChg chg="mod">
          <ac:chgData name="Jono Wink" userId="627850ea-867f-46eb-afe9-f358e67be63c" providerId="ADAL" clId="{EFE5749D-A43F-47ED-9DEE-CCD11B0D4B58}" dt="2026-03-18T10:52:47.400" v="499" actId="207"/>
          <ac:spMkLst>
            <pc:docMk/>
            <pc:sldMk cId="4024630709" sldId="257"/>
            <ac:spMk id="3" creationId="{C70ECAE4-2869-1D7F-8573-0AF1E6AB2938}"/>
          </ac:spMkLst>
        </pc:spChg>
      </pc:sldChg>
      <pc:sldChg chg="setBg">
        <pc:chgData name="Jono Wink" userId="627850ea-867f-46eb-afe9-f358e67be63c" providerId="ADAL" clId="{EFE5749D-A43F-47ED-9DEE-CCD11B0D4B58}" dt="2026-03-18T10:52:27.160" v="495"/>
        <pc:sldMkLst>
          <pc:docMk/>
          <pc:sldMk cId="67875802" sldId="260"/>
        </pc:sldMkLst>
      </pc:sldChg>
      <pc:sldChg chg="modSp mod">
        <pc:chgData name="Jono Wink" userId="627850ea-867f-46eb-afe9-f358e67be63c" providerId="ADAL" clId="{EFE5749D-A43F-47ED-9DEE-CCD11B0D4B58}" dt="2026-03-18T10:53:16.254" v="505" actId="207"/>
        <pc:sldMkLst>
          <pc:docMk/>
          <pc:sldMk cId="837270348" sldId="262"/>
        </pc:sldMkLst>
        <pc:spChg chg="mod">
          <ac:chgData name="Jono Wink" userId="627850ea-867f-46eb-afe9-f358e67be63c" providerId="ADAL" clId="{EFE5749D-A43F-47ED-9DEE-CCD11B0D4B58}" dt="2026-03-18T10:53:13.945" v="504" actId="207"/>
          <ac:spMkLst>
            <pc:docMk/>
            <pc:sldMk cId="837270348" sldId="262"/>
            <ac:spMk id="2" creationId="{ADE83B9F-0014-C9EC-75F8-7DC46969120A}"/>
          </ac:spMkLst>
        </pc:spChg>
      </pc:sldChg>
      <pc:sldChg chg="modSp mod">
        <pc:chgData name="Jono Wink" userId="627850ea-867f-46eb-afe9-f358e67be63c" providerId="ADAL" clId="{EFE5749D-A43F-47ED-9DEE-CCD11B0D4B58}" dt="2026-03-18T10:53:40.954" v="510" actId="207"/>
        <pc:sldMkLst>
          <pc:docMk/>
          <pc:sldMk cId="463317564" sldId="263"/>
        </pc:sldMkLst>
      </pc:sldChg>
      <pc:sldChg chg="modSp mod">
        <pc:chgData name="Jono Wink" userId="627850ea-867f-46eb-afe9-f358e67be63c" providerId="ADAL" clId="{EFE5749D-A43F-47ED-9DEE-CCD11B0D4B58}" dt="2026-03-18T10:53:24.333" v="507" actId="207"/>
        <pc:sldMkLst>
          <pc:docMk/>
          <pc:sldMk cId="1712741658" sldId="264"/>
        </pc:sldMkLst>
      </pc:sldChg>
      <pc:sldChg chg="modNotesTx">
        <pc:chgData name="Jono Wink" userId="627850ea-867f-46eb-afe9-f358e67be63c" providerId="ADAL" clId="{EFE5749D-A43F-47ED-9DEE-CCD11B0D4B58}" dt="2026-03-24T10:53:26.673" v="874" actId="20577"/>
        <pc:sldMkLst>
          <pc:docMk/>
          <pc:sldMk cId="405028744" sldId="265"/>
        </pc:sldMkLst>
      </pc:sldChg>
      <pc:sldChg chg="modSp mod">
        <pc:chgData name="Jono Wink" userId="627850ea-867f-46eb-afe9-f358e67be63c" providerId="ADAL" clId="{EFE5749D-A43F-47ED-9DEE-CCD11B0D4B58}" dt="2026-03-18T10:53:34.960" v="509" actId="207"/>
        <pc:sldMkLst>
          <pc:docMk/>
          <pc:sldMk cId="3816780271" sldId="266"/>
        </pc:sldMkLst>
        <pc:spChg chg="mod">
          <ac:chgData name="Jono Wink" userId="627850ea-867f-46eb-afe9-f358e67be63c" providerId="ADAL" clId="{EFE5749D-A43F-47ED-9DEE-CCD11B0D4B58}" dt="2026-03-18T10:53:32.219" v="508" actId="207"/>
          <ac:spMkLst>
            <pc:docMk/>
            <pc:sldMk cId="3816780271" sldId="266"/>
            <ac:spMk id="2" creationId="{BF9D37FC-B8DA-C026-D549-8359FA3525AC}"/>
          </ac:spMkLst>
        </pc:spChg>
      </pc:sldChg>
      <pc:sldChg chg="modSp mod">
        <pc:chgData name="Jono Wink" userId="627850ea-867f-46eb-afe9-f358e67be63c" providerId="ADAL" clId="{EFE5749D-A43F-47ED-9DEE-CCD11B0D4B58}" dt="2026-03-18T10:53:00.504" v="502" actId="207"/>
        <pc:sldMkLst>
          <pc:docMk/>
          <pc:sldMk cId="2987543785" sldId="267"/>
        </pc:sldMkLst>
        <pc:spChg chg="mod">
          <ac:chgData name="Jono Wink" userId="627850ea-867f-46eb-afe9-f358e67be63c" providerId="ADAL" clId="{EFE5749D-A43F-47ED-9DEE-CCD11B0D4B58}" dt="2026-03-18T10:53:00.504" v="502" actId="207"/>
          <ac:spMkLst>
            <pc:docMk/>
            <pc:sldMk cId="2987543785" sldId="267"/>
            <ac:spMk id="3" creationId="{EA0E294B-9C1A-AF2E-6BCF-7CF004CE620E}"/>
          </ac:spMkLst>
        </pc:spChg>
      </pc:sldChg>
      <pc:sldChg chg="delSp modSp mod">
        <pc:chgData name="Jono Wink" userId="627850ea-867f-46eb-afe9-f358e67be63c" providerId="ADAL" clId="{EFE5749D-A43F-47ED-9DEE-CCD11B0D4B58}" dt="2026-03-24T10:59:38.881" v="884" actId="478"/>
        <pc:sldMkLst>
          <pc:docMk/>
          <pc:sldMk cId="2296191158" sldId="269"/>
        </pc:sldMkLst>
        <pc:spChg chg="del mod">
          <ac:chgData name="Jono Wink" userId="627850ea-867f-46eb-afe9-f358e67be63c" providerId="ADAL" clId="{EFE5749D-A43F-47ED-9DEE-CCD11B0D4B58}" dt="2026-03-24T10:59:38.881" v="884" actId="478"/>
          <ac:spMkLst>
            <pc:docMk/>
            <pc:sldMk cId="2296191158" sldId="269"/>
            <ac:spMk id="9" creationId="{A4CC1178-1B24-7891-7E9B-2A03A6F28FC9}"/>
          </ac:spMkLst>
        </pc:spChg>
      </pc:sldChg>
      <pc:sldMasterChg chg="setBg modSldLayout">
        <pc:chgData name="Jono Wink" userId="627850ea-867f-46eb-afe9-f358e67be63c" providerId="ADAL" clId="{EFE5749D-A43F-47ED-9DEE-CCD11B0D4B58}" dt="2026-03-18T10:52:27.160" v="495"/>
        <pc:sldMasterMkLst>
          <pc:docMk/>
          <pc:sldMasterMk cId="2460954070" sldId="2147483660"/>
        </pc:sldMasterMkLst>
        <pc:sldLayoutChg chg="setBg">
          <pc:chgData name="Jono Wink" userId="627850ea-867f-46eb-afe9-f358e67be63c" providerId="ADAL" clId="{EFE5749D-A43F-47ED-9DEE-CCD11B0D4B58}" dt="2026-03-18T10:52:27.160" v="495"/>
          <pc:sldLayoutMkLst>
            <pc:docMk/>
            <pc:sldMasterMk cId="2460954070" sldId="2147483660"/>
            <pc:sldLayoutMk cId="2385387890" sldId="2147483661"/>
          </pc:sldLayoutMkLst>
        </pc:sldLayoutChg>
        <pc:sldLayoutChg chg="setBg">
          <pc:chgData name="Jono Wink" userId="627850ea-867f-46eb-afe9-f358e67be63c" providerId="ADAL" clId="{EFE5749D-A43F-47ED-9DEE-CCD11B0D4B58}" dt="2026-03-18T10:52:27.160" v="495"/>
          <pc:sldLayoutMkLst>
            <pc:docMk/>
            <pc:sldMasterMk cId="2460954070" sldId="2147483660"/>
            <pc:sldLayoutMk cId="949138452" sldId="2147483662"/>
          </pc:sldLayoutMkLst>
        </pc:sldLayoutChg>
        <pc:sldLayoutChg chg="setBg">
          <pc:chgData name="Jono Wink" userId="627850ea-867f-46eb-afe9-f358e67be63c" providerId="ADAL" clId="{EFE5749D-A43F-47ED-9DEE-CCD11B0D4B58}" dt="2026-03-18T10:52:27.160" v="495"/>
          <pc:sldLayoutMkLst>
            <pc:docMk/>
            <pc:sldMasterMk cId="2460954070" sldId="2147483660"/>
            <pc:sldLayoutMk cId="2591524520" sldId="2147483663"/>
          </pc:sldLayoutMkLst>
        </pc:sldLayoutChg>
        <pc:sldLayoutChg chg="setBg">
          <pc:chgData name="Jono Wink" userId="627850ea-867f-46eb-afe9-f358e67be63c" providerId="ADAL" clId="{EFE5749D-A43F-47ED-9DEE-CCD11B0D4B58}" dt="2026-03-18T10:52:27.160" v="495"/>
          <pc:sldLayoutMkLst>
            <pc:docMk/>
            <pc:sldMasterMk cId="2460954070" sldId="2147483660"/>
            <pc:sldLayoutMk cId="1203092039" sldId="2147483664"/>
          </pc:sldLayoutMkLst>
        </pc:sldLayoutChg>
        <pc:sldLayoutChg chg="setBg">
          <pc:chgData name="Jono Wink" userId="627850ea-867f-46eb-afe9-f358e67be63c" providerId="ADAL" clId="{EFE5749D-A43F-47ED-9DEE-CCD11B0D4B58}" dt="2026-03-18T10:52:27.160" v="495"/>
          <pc:sldLayoutMkLst>
            <pc:docMk/>
            <pc:sldMasterMk cId="2460954070" sldId="2147483660"/>
            <pc:sldLayoutMk cId="3733172339" sldId="2147483665"/>
          </pc:sldLayoutMkLst>
        </pc:sldLayoutChg>
        <pc:sldLayoutChg chg="setBg">
          <pc:chgData name="Jono Wink" userId="627850ea-867f-46eb-afe9-f358e67be63c" providerId="ADAL" clId="{EFE5749D-A43F-47ED-9DEE-CCD11B0D4B58}" dt="2026-03-18T10:52:27.160" v="495"/>
          <pc:sldLayoutMkLst>
            <pc:docMk/>
            <pc:sldMasterMk cId="2460954070" sldId="2147483660"/>
            <pc:sldLayoutMk cId="3210312558" sldId="2147483666"/>
          </pc:sldLayoutMkLst>
        </pc:sldLayoutChg>
        <pc:sldLayoutChg chg="setBg">
          <pc:chgData name="Jono Wink" userId="627850ea-867f-46eb-afe9-f358e67be63c" providerId="ADAL" clId="{EFE5749D-A43F-47ED-9DEE-CCD11B0D4B58}" dt="2026-03-18T10:52:27.160" v="495"/>
          <pc:sldLayoutMkLst>
            <pc:docMk/>
            <pc:sldMasterMk cId="2460954070" sldId="2147483660"/>
            <pc:sldLayoutMk cId="3146388984" sldId="2147483667"/>
          </pc:sldLayoutMkLst>
        </pc:sldLayoutChg>
        <pc:sldLayoutChg chg="setBg">
          <pc:chgData name="Jono Wink" userId="627850ea-867f-46eb-afe9-f358e67be63c" providerId="ADAL" clId="{EFE5749D-A43F-47ED-9DEE-CCD11B0D4B58}" dt="2026-03-18T10:52:27.160" v="495"/>
          <pc:sldLayoutMkLst>
            <pc:docMk/>
            <pc:sldMasterMk cId="2460954070" sldId="2147483660"/>
            <pc:sldLayoutMk cId="3171841454" sldId="2147483668"/>
          </pc:sldLayoutMkLst>
        </pc:sldLayoutChg>
        <pc:sldLayoutChg chg="setBg">
          <pc:chgData name="Jono Wink" userId="627850ea-867f-46eb-afe9-f358e67be63c" providerId="ADAL" clId="{EFE5749D-A43F-47ED-9DEE-CCD11B0D4B58}" dt="2026-03-18T10:52:27.160" v="495"/>
          <pc:sldLayoutMkLst>
            <pc:docMk/>
            <pc:sldMasterMk cId="2460954070" sldId="2147483660"/>
            <pc:sldLayoutMk cId="1718958274" sldId="2147483669"/>
          </pc:sldLayoutMkLst>
        </pc:sldLayoutChg>
        <pc:sldLayoutChg chg="setBg">
          <pc:chgData name="Jono Wink" userId="627850ea-867f-46eb-afe9-f358e67be63c" providerId="ADAL" clId="{EFE5749D-A43F-47ED-9DEE-CCD11B0D4B58}" dt="2026-03-18T10:52:27.160" v="495"/>
          <pc:sldLayoutMkLst>
            <pc:docMk/>
            <pc:sldMasterMk cId="2460954070" sldId="2147483660"/>
            <pc:sldLayoutMk cId="2202905451" sldId="2147483670"/>
          </pc:sldLayoutMkLst>
        </pc:sldLayoutChg>
        <pc:sldLayoutChg chg="setBg">
          <pc:chgData name="Jono Wink" userId="627850ea-867f-46eb-afe9-f358e67be63c" providerId="ADAL" clId="{EFE5749D-A43F-47ED-9DEE-CCD11B0D4B58}" dt="2026-03-18T10:52:27.160" v="495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Jivraj Singh" userId="2971eaa4-34b7-4556-bb70-893fdb6b26fa" providerId="ADAL" clId="{8EF0CFFE-41DC-5995-BA10-C62AA3134A45}"/>
    <pc:docChg chg="custSel addSld delSld modSld">
      <pc:chgData name="Jivraj Singh" userId="2971eaa4-34b7-4556-bb70-893fdb6b26fa" providerId="ADAL" clId="{8EF0CFFE-41DC-5995-BA10-C62AA3134A45}" dt="2026-03-22T22:21:32.022" v="539"/>
      <pc:docMkLst>
        <pc:docMk/>
      </pc:docMkLst>
      <pc:sldChg chg="modNotesTx">
        <pc:chgData name="Jivraj Singh" userId="2971eaa4-34b7-4556-bb70-893fdb6b26fa" providerId="ADAL" clId="{8EF0CFFE-41DC-5995-BA10-C62AA3134A45}" dt="2026-03-22T21:08:19.814" v="49" actId="20577"/>
        <pc:sldMkLst>
          <pc:docMk/>
          <pc:sldMk cId="109857222" sldId="256"/>
        </pc:sldMkLst>
      </pc:sldChg>
      <pc:sldChg chg="del">
        <pc:chgData name="Jivraj Singh" userId="2971eaa4-34b7-4556-bb70-893fdb6b26fa" providerId="ADAL" clId="{8EF0CFFE-41DC-5995-BA10-C62AA3134A45}" dt="2026-03-22T20:35:05.840" v="0" actId="2696"/>
        <pc:sldMkLst>
          <pc:docMk/>
          <pc:sldMk cId="3907190564" sldId="258"/>
        </pc:sldMkLst>
      </pc:sldChg>
      <pc:sldChg chg="modSp mod">
        <pc:chgData name="Jivraj Singh" userId="2971eaa4-34b7-4556-bb70-893fdb6b26fa" providerId="ADAL" clId="{8EF0CFFE-41DC-5995-BA10-C62AA3134A45}" dt="2026-03-22T21:18:30.293" v="163" actId="20577"/>
        <pc:sldMkLst>
          <pc:docMk/>
          <pc:sldMk cId="67875802" sldId="260"/>
        </pc:sldMkLst>
        <pc:spChg chg="mod">
          <ac:chgData name="Jivraj Singh" userId="2971eaa4-34b7-4556-bb70-893fdb6b26fa" providerId="ADAL" clId="{8EF0CFFE-41DC-5995-BA10-C62AA3134A45}" dt="2026-03-22T21:18:30.293" v="163" actId="20577"/>
          <ac:spMkLst>
            <pc:docMk/>
            <pc:sldMk cId="67875802" sldId="260"/>
            <ac:spMk id="3" creationId="{3252419C-0051-B8CF-4ED0-247D73EC3D3D}"/>
          </ac:spMkLst>
        </pc:spChg>
      </pc:sldChg>
      <pc:sldChg chg="modSp mod modNotesTx">
        <pc:chgData name="Jivraj Singh" userId="2971eaa4-34b7-4556-bb70-893fdb6b26fa" providerId="ADAL" clId="{8EF0CFFE-41DC-5995-BA10-C62AA3134A45}" dt="2026-03-22T21:24:21.107" v="212" actId="20577"/>
        <pc:sldMkLst>
          <pc:docMk/>
          <pc:sldMk cId="2327317632" sldId="261"/>
        </pc:sldMkLst>
        <pc:spChg chg="mod">
          <ac:chgData name="Jivraj Singh" userId="2971eaa4-34b7-4556-bb70-893fdb6b26fa" providerId="ADAL" clId="{8EF0CFFE-41DC-5995-BA10-C62AA3134A45}" dt="2026-03-22T21:23:24.066" v="170" actId="20577"/>
          <ac:spMkLst>
            <pc:docMk/>
            <pc:sldMk cId="2327317632" sldId="261"/>
            <ac:spMk id="3" creationId="{4E6F508B-C4F1-C4B4-2A63-7D02B7480CA4}"/>
          </ac:spMkLst>
        </pc:spChg>
      </pc:sldChg>
      <pc:sldChg chg="modSp mod modAnim modNotesTx">
        <pc:chgData name="Jivraj Singh" userId="2971eaa4-34b7-4556-bb70-893fdb6b26fa" providerId="ADAL" clId="{8EF0CFFE-41DC-5995-BA10-C62AA3134A45}" dt="2026-03-22T22:15:45.615" v="501"/>
        <pc:sldMkLst>
          <pc:docMk/>
          <pc:sldMk cId="837270348" sldId="262"/>
        </pc:sldMkLst>
        <pc:spChg chg="mod">
          <ac:chgData name="Jivraj Singh" userId="2971eaa4-34b7-4556-bb70-893fdb6b26fa" providerId="ADAL" clId="{8EF0CFFE-41DC-5995-BA10-C62AA3134A45}" dt="2026-03-22T21:27:09.202" v="228" actId="20577"/>
          <ac:spMkLst>
            <pc:docMk/>
            <pc:sldMk cId="837270348" sldId="262"/>
            <ac:spMk id="3" creationId="{6CE4F5E6-91B5-9BC2-2F8E-D071B81EB92C}"/>
          </ac:spMkLst>
        </pc:spChg>
      </pc:sldChg>
      <pc:sldChg chg="addSp delSp modSp mod modAnim">
        <pc:chgData name="Jivraj Singh" userId="2971eaa4-34b7-4556-bb70-893fdb6b26fa" providerId="ADAL" clId="{8EF0CFFE-41DC-5995-BA10-C62AA3134A45}" dt="2026-03-22T22:21:32.022" v="539"/>
        <pc:sldMkLst>
          <pc:docMk/>
          <pc:sldMk cId="463317564" sldId="263"/>
        </pc:sldMkLst>
        <pc:spChg chg="mod">
          <ac:chgData name="Jivraj Singh" userId="2971eaa4-34b7-4556-bb70-893fdb6b26fa" providerId="ADAL" clId="{8EF0CFFE-41DC-5995-BA10-C62AA3134A45}" dt="2026-03-22T21:59:21.756" v="422" actId="122"/>
          <ac:spMkLst>
            <pc:docMk/>
            <pc:sldMk cId="463317564" sldId="263"/>
            <ac:spMk id="2" creationId="{C97C199A-F9C5-F5E7-DCAA-80EDCAFEBFBE}"/>
          </ac:spMkLst>
        </pc:spChg>
        <pc:spChg chg="mod">
          <ac:chgData name="Jivraj Singh" userId="2971eaa4-34b7-4556-bb70-893fdb6b26fa" providerId="ADAL" clId="{8EF0CFFE-41DC-5995-BA10-C62AA3134A45}" dt="2026-03-22T22:01:20.458" v="448" actId="113"/>
          <ac:spMkLst>
            <pc:docMk/>
            <pc:sldMk cId="463317564" sldId="263"/>
            <ac:spMk id="7" creationId="{237E381D-990D-DAA4-73E8-6899C7FAD2FF}"/>
          </ac:spMkLst>
        </pc:spChg>
        <pc:spChg chg="mod">
          <ac:chgData name="Jivraj Singh" userId="2971eaa4-34b7-4556-bb70-893fdb6b26fa" providerId="ADAL" clId="{8EF0CFFE-41DC-5995-BA10-C62AA3134A45}" dt="2026-03-22T22:20:45.731" v="537" actId="1076"/>
          <ac:spMkLst>
            <pc:docMk/>
            <pc:sldMk cId="463317564" sldId="263"/>
            <ac:spMk id="8" creationId="{708D842E-7341-7DC7-6B3D-EAE31B235FA7}"/>
          </ac:spMkLst>
        </pc:spChg>
        <pc:spChg chg="mod">
          <ac:chgData name="Jivraj Singh" userId="2971eaa4-34b7-4556-bb70-893fdb6b26fa" providerId="ADAL" clId="{8EF0CFFE-41DC-5995-BA10-C62AA3134A45}" dt="2026-03-22T22:20:41.764" v="536" actId="1076"/>
          <ac:spMkLst>
            <pc:docMk/>
            <pc:sldMk cId="463317564" sldId="263"/>
            <ac:spMk id="9" creationId="{DA2EE60E-C447-E7DE-BD06-B029B52772FE}"/>
          </ac:spMkLst>
        </pc:spChg>
        <pc:picChg chg="add del mod">
          <ac:chgData name="Jivraj Singh" userId="2971eaa4-34b7-4556-bb70-893fdb6b26fa" providerId="ADAL" clId="{8EF0CFFE-41DC-5995-BA10-C62AA3134A45}" dt="2026-03-22T22:02:38.441" v="471" actId="21"/>
          <ac:picMkLst>
            <pc:docMk/>
            <pc:sldMk cId="463317564" sldId="263"/>
            <ac:picMk id="4" creationId="{2E1C3D6C-AADB-759D-872F-E29C70A6FB95}"/>
          </ac:picMkLst>
        </pc:picChg>
        <pc:picChg chg="add mod">
          <ac:chgData name="Jivraj Singh" userId="2971eaa4-34b7-4556-bb70-893fdb6b26fa" providerId="ADAL" clId="{8EF0CFFE-41DC-5995-BA10-C62AA3134A45}" dt="2026-03-22T22:02:46.188" v="473" actId="1076"/>
          <ac:picMkLst>
            <pc:docMk/>
            <pc:sldMk cId="463317564" sldId="263"/>
            <ac:picMk id="6" creationId="{433C94D8-E156-F8F3-AA2F-7510C4974856}"/>
          </ac:picMkLst>
        </pc:picChg>
        <pc:picChg chg="add mod">
          <ac:chgData name="Jivraj Singh" userId="2971eaa4-34b7-4556-bb70-893fdb6b26fa" providerId="ADAL" clId="{8EF0CFFE-41DC-5995-BA10-C62AA3134A45}" dt="2026-03-22T22:02:44.240" v="472" actId="1076"/>
          <ac:picMkLst>
            <pc:docMk/>
            <pc:sldMk cId="463317564" sldId="263"/>
            <ac:picMk id="11" creationId="{550A71B1-A76E-94AA-FB7C-312D88F5F2E1}"/>
          </ac:picMkLst>
        </pc:picChg>
        <pc:picChg chg="add mod">
          <ac:chgData name="Jivraj Singh" userId="2971eaa4-34b7-4556-bb70-893fdb6b26fa" providerId="ADAL" clId="{8EF0CFFE-41DC-5995-BA10-C62AA3134A45}" dt="2026-03-22T22:05:13.454" v="495" actId="1076"/>
          <ac:picMkLst>
            <pc:docMk/>
            <pc:sldMk cId="463317564" sldId="263"/>
            <ac:picMk id="13" creationId="{C1571D4D-939A-9D2B-54E2-C32F7107F56A}"/>
          </ac:picMkLst>
        </pc:picChg>
        <pc:picChg chg="add mod">
          <ac:chgData name="Jivraj Singh" userId="2971eaa4-34b7-4556-bb70-893fdb6b26fa" providerId="ADAL" clId="{8EF0CFFE-41DC-5995-BA10-C62AA3134A45}" dt="2026-03-22T22:02:52.502" v="476" actId="1076"/>
          <ac:picMkLst>
            <pc:docMk/>
            <pc:sldMk cId="463317564" sldId="263"/>
            <ac:picMk id="14" creationId="{EF72796D-9704-5AE2-6C26-AA067CE759E3}"/>
          </ac:picMkLst>
        </pc:picChg>
      </pc:sldChg>
      <pc:sldChg chg="modSp mod modNotesTx">
        <pc:chgData name="Jivraj Singh" userId="2971eaa4-34b7-4556-bb70-893fdb6b26fa" providerId="ADAL" clId="{8EF0CFFE-41DC-5995-BA10-C62AA3134A45}" dt="2026-03-22T21:35:46.900" v="264" actId="20577"/>
        <pc:sldMkLst>
          <pc:docMk/>
          <pc:sldMk cId="1712741658" sldId="264"/>
        </pc:sldMkLst>
        <pc:spChg chg="mod">
          <ac:chgData name="Jivraj Singh" userId="2971eaa4-34b7-4556-bb70-893fdb6b26fa" providerId="ADAL" clId="{8EF0CFFE-41DC-5995-BA10-C62AA3134A45}" dt="2026-03-22T20:49:18.407" v="38" actId="20577"/>
          <ac:spMkLst>
            <pc:docMk/>
            <pc:sldMk cId="1712741658" sldId="264"/>
            <ac:spMk id="9" creationId="{C0435785-0061-DDE8-C37D-B1083A1A3DDD}"/>
          </ac:spMkLst>
        </pc:spChg>
      </pc:sldChg>
      <pc:sldChg chg="modSp mod modNotesTx">
        <pc:chgData name="Jivraj Singh" userId="2971eaa4-34b7-4556-bb70-893fdb6b26fa" providerId="ADAL" clId="{8EF0CFFE-41DC-5995-BA10-C62AA3134A45}" dt="2026-03-22T21:43:37.093" v="272" actId="27636"/>
        <pc:sldMkLst>
          <pc:docMk/>
          <pc:sldMk cId="405028744" sldId="265"/>
        </pc:sldMkLst>
        <pc:spChg chg="mod">
          <ac:chgData name="Jivraj Singh" userId="2971eaa4-34b7-4556-bb70-893fdb6b26fa" providerId="ADAL" clId="{8EF0CFFE-41DC-5995-BA10-C62AA3134A45}" dt="2026-03-22T21:43:37.093" v="272" actId="27636"/>
          <ac:spMkLst>
            <pc:docMk/>
            <pc:sldMk cId="405028744" sldId="265"/>
            <ac:spMk id="3" creationId="{EEF20793-9AE8-F355-6CA0-61EAE2FA4902}"/>
          </ac:spMkLst>
        </pc:spChg>
      </pc:sldChg>
      <pc:sldChg chg="modNotesTx">
        <pc:chgData name="Jivraj Singh" userId="2971eaa4-34b7-4556-bb70-893fdb6b26fa" providerId="ADAL" clId="{8EF0CFFE-41DC-5995-BA10-C62AA3134A45}" dt="2026-03-22T21:51:27.806" v="407" actId="20577"/>
        <pc:sldMkLst>
          <pc:docMk/>
          <pc:sldMk cId="3816780271" sldId="266"/>
        </pc:sldMkLst>
      </pc:sldChg>
      <pc:sldChg chg="modSp mod modNotesTx">
        <pc:chgData name="Jivraj Singh" userId="2971eaa4-34b7-4556-bb70-893fdb6b26fa" providerId="ADAL" clId="{8EF0CFFE-41DC-5995-BA10-C62AA3134A45}" dt="2026-03-22T21:12:49.992" v="63" actId="20577"/>
        <pc:sldMkLst>
          <pc:docMk/>
          <pc:sldMk cId="2987543785" sldId="267"/>
        </pc:sldMkLst>
        <pc:spChg chg="mod">
          <ac:chgData name="Jivraj Singh" userId="2971eaa4-34b7-4556-bb70-893fdb6b26fa" providerId="ADAL" clId="{8EF0CFFE-41DC-5995-BA10-C62AA3134A45}" dt="2026-03-22T21:10:50.038" v="61" actId="114"/>
          <ac:spMkLst>
            <pc:docMk/>
            <pc:sldMk cId="2987543785" sldId="267"/>
            <ac:spMk id="3" creationId="{EA0E294B-9C1A-AF2E-6BCF-7CF004CE620E}"/>
          </ac:spMkLst>
        </pc:spChg>
      </pc:sldChg>
      <pc:sldChg chg="modSp del mod">
        <pc:chgData name="Jivraj Singh" userId="2971eaa4-34b7-4556-bb70-893fdb6b26fa" providerId="ADAL" clId="{8EF0CFFE-41DC-5995-BA10-C62AA3134A45}" dt="2026-03-22T21:44:09.897" v="273" actId="2696"/>
        <pc:sldMkLst>
          <pc:docMk/>
          <pc:sldMk cId="1030978035" sldId="268"/>
        </pc:sldMkLst>
        <pc:spChg chg="mod">
          <ac:chgData name="Jivraj Singh" userId="2971eaa4-34b7-4556-bb70-893fdb6b26fa" providerId="ADAL" clId="{8EF0CFFE-41DC-5995-BA10-C62AA3134A45}" dt="2026-03-22T21:43:05.567" v="266" actId="21"/>
          <ac:spMkLst>
            <pc:docMk/>
            <pc:sldMk cId="1030978035" sldId="268"/>
            <ac:spMk id="3" creationId="{5D902670-158C-6A11-8150-1F26B4E0082C}"/>
          </ac:spMkLst>
        </pc:spChg>
      </pc:sldChg>
      <pc:sldChg chg="addSp delSp modSp new del mod">
        <pc:chgData name="Jivraj Singh" userId="2971eaa4-34b7-4556-bb70-893fdb6b26fa" providerId="ADAL" clId="{8EF0CFFE-41DC-5995-BA10-C62AA3134A45}" dt="2026-03-22T21:49:13.303" v="305" actId="2696"/>
        <pc:sldMkLst>
          <pc:docMk/>
          <pc:sldMk cId="4251146260" sldId="268"/>
        </pc:sldMkLst>
        <pc:spChg chg="mod">
          <ac:chgData name="Jivraj Singh" userId="2971eaa4-34b7-4556-bb70-893fdb6b26fa" providerId="ADAL" clId="{8EF0CFFE-41DC-5995-BA10-C62AA3134A45}" dt="2026-03-22T21:45:43.728" v="285" actId="108"/>
          <ac:spMkLst>
            <pc:docMk/>
            <pc:sldMk cId="4251146260" sldId="268"/>
            <ac:spMk id="2" creationId="{D8196189-6606-B207-2330-A11C7523E302}"/>
          </ac:spMkLst>
        </pc:spChg>
        <pc:spChg chg="del mod">
          <ac:chgData name="Jivraj Singh" userId="2971eaa4-34b7-4556-bb70-893fdb6b26fa" providerId="ADAL" clId="{8EF0CFFE-41DC-5995-BA10-C62AA3134A45}" dt="2026-03-22T21:49:10.412" v="304" actId="478"/>
          <ac:spMkLst>
            <pc:docMk/>
            <pc:sldMk cId="4251146260" sldId="268"/>
            <ac:spMk id="3" creationId="{F9B661A7-588A-BD80-0A4E-A6891BA2075E}"/>
          </ac:spMkLst>
        </pc:spChg>
        <pc:spChg chg="add mod">
          <ac:chgData name="Jivraj Singh" userId="2971eaa4-34b7-4556-bb70-893fdb6b26fa" providerId="ADAL" clId="{8EF0CFFE-41DC-5995-BA10-C62AA3134A45}" dt="2026-03-22T21:49:10.412" v="304" actId="478"/>
          <ac:spMkLst>
            <pc:docMk/>
            <pc:sldMk cId="4251146260" sldId="268"/>
            <ac:spMk id="5" creationId="{D5E61242-E948-DF0A-3742-558D9A54C21A}"/>
          </ac:spMkLst>
        </pc:spChg>
      </pc:sldChg>
    </pc:docChg>
  </pc:docChgLst>
  <pc:docChgLst>
    <pc:chgData name="Xinxin Wang" userId="S::8452@leerling.keizerkarelcollege.nl::47608234-ae5c-4d65-9d6b-839bda62cffc" providerId="AD" clId="Web-{12C678A9-8EF0-B2E0-E91B-9253776D22A7}"/>
    <pc:docChg chg="modSld">
      <pc:chgData name="Xinxin Wang" userId="S::8452@leerling.keizerkarelcollege.nl::47608234-ae5c-4d65-9d6b-839bda62cffc" providerId="AD" clId="Web-{12C678A9-8EF0-B2E0-E91B-9253776D22A7}" dt="2026-03-23T20:20:47.146" v="78"/>
      <pc:docMkLst>
        <pc:docMk/>
      </pc:docMkLst>
      <pc:sldChg chg="modNotes">
        <pc:chgData name="Xinxin Wang" userId="S::8452@leerling.keizerkarelcollege.nl::47608234-ae5c-4d65-9d6b-839bda62cffc" providerId="AD" clId="Web-{12C678A9-8EF0-B2E0-E91B-9253776D22A7}" dt="2026-03-23T20:20:47.146" v="78"/>
        <pc:sldMkLst>
          <pc:docMk/>
          <pc:sldMk cId="2987543785" sldId="267"/>
        </pc:sldMkLst>
      </pc:sldChg>
    </pc:docChg>
  </pc:docChgLst>
  <pc:docChgLst>
    <pc:chgData name="Xinxin Wang" userId="S::8452@leerling.keizerkarelcollege.nl::47608234-ae5c-4d65-9d6b-839bda62cffc" providerId="AD" clId="Web-{8162149A-22AC-64F0-C9E6-5FD2BAEE893F}"/>
    <pc:docChg chg="addSld modSld">
      <pc:chgData name="Xinxin Wang" userId="S::8452@leerling.keizerkarelcollege.nl::47608234-ae5c-4d65-9d6b-839bda62cffc" providerId="AD" clId="Web-{8162149A-22AC-64F0-C9E6-5FD2BAEE893F}" dt="2026-03-17T11:00:49.056" v="65" actId="20577"/>
      <pc:docMkLst>
        <pc:docMk/>
      </pc:docMkLst>
      <pc:sldChg chg="modSp modTransition">
        <pc:chgData name="Xinxin Wang" userId="S::8452@leerling.keizerkarelcollege.nl::47608234-ae5c-4d65-9d6b-839bda62cffc" providerId="AD" clId="Web-{8162149A-22AC-64F0-C9E6-5FD2BAEE893F}" dt="2026-03-17T11:00:49.056" v="65" actId="20577"/>
        <pc:sldMkLst>
          <pc:docMk/>
          <pc:sldMk cId="109857222" sldId="256"/>
        </pc:sldMkLst>
        <pc:spChg chg="mod">
          <ac:chgData name="Xinxin Wang" userId="S::8452@leerling.keizerkarelcollege.nl::47608234-ae5c-4d65-9d6b-839bda62cffc" providerId="AD" clId="Web-{8162149A-22AC-64F0-C9E6-5FD2BAEE893F}" dt="2026-03-17T11:00:49.056" v="6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new">
        <pc:chgData name="Xinxin Wang" userId="S::8452@leerling.keizerkarelcollege.nl::47608234-ae5c-4d65-9d6b-839bda62cffc" providerId="AD" clId="Web-{8162149A-22AC-64F0-C9E6-5FD2BAEE893F}" dt="2026-03-17T10:58:51.368" v="6"/>
        <pc:sldMkLst>
          <pc:docMk/>
          <pc:sldMk cId="4024630709" sldId="257"/>
        </pc:sldMkLst>
      </pc:sldChg>
    </pc:docChg>
  </pc:docChgLst>
  <pc:docChgLst>
    <pc:chgData name="Xinxin Wang" userId="S::8452@leerling.keizerkarelcollege.nl::47608234-ae5c-4d65-9d6b-839bda62cffc" providerId="AD" clId="Web-{6BB1DDC4-1CE7-477F-9220-184DBEBB9BE3}"/>
    <pc:docChg chg="addSld modSld">
      <pc:chgData name="Xinxin Wang" userId="S::8452@leerling.keizerkarelcollege.nl::47608234-ae5c-4d65-9d6b-839bda62cffc" providerId="AD" clId="Web-{6BB1DDC4-1CE7-477F-9220-184DBEBB9BE3}" dt="2026-03-18T10:29:21.402" v="85" actId="20577"/>
      <pc:docMkLst>
        <pc:docMk/>
      </pc:docMkLst>
    </pc:docChg>
  </pc:docChgLst>
  <pc:docChgLst>
    <pc:chgData name="Kevin Kang" userId="S::8250@leerling.keizerkarelcollege.nl::1595b268-0d78-4e24-910b-8c03f3e1db61" providerId="AD" clId="Web-{4621F2BD-F825-3400-3E56-4D39F1B3EAF0}"/>
    <pc:docChg chg="modSld">
      <pc:chgData name="Kevin Kang" userId="S::8250@leerling.keizerkarelcollege.nl::1595b268-0d78-4e24-910b-8c03f3e1db61" providerId="AD" clId="Web-{4621F2BD-F825-3400-3E56-4D39F1B3EAF0}" dt="2026-03-18T10:28:09.395" v="49" actId="20577"/>
      <pc:docMkLst>
        <pc:docMk/>
      </pc:docMkLst>
      <pc:sldChg chg="modSp">
        <pc:chgData name="Kevin Kang" userId="S::8250@leerling.keizerkarelcollege.nl::1595b268-0d78-4e24-910b-8c03f3e1db61" providerId="AD" clId="Web-{4621F2BD-F825-3400-3E56-4D39F1B3EAF0}" dt="2026-03-18T10:28:09.395" v="49" actId="20577"/>
        <pc:sldMkLst>
          <pc:docMk/>
          <pc:sldMk cId="4024630709" sldId="257"/>
        </pc:sldMkLst>
        <pc:spChg chg="mod">
          <ac:chgData name="Kevin Kang" userId="S::8250@leerling.keizerkarelcollege.nl::1595b268-0d78-4e24-910b-8c03f3e1db61" providerId="AD" clId="Web-{4621F2BD-F825-3400-3E56-4D39F1B3EAF0}" dt="2026-03-18T10:28:09.395" v="49" actId="20577"/>
          <ac:spMkLst>
            <pc:docMk/>
            <pc:sldMk cId="4024630709" sldId="257"/>
            <ac:spMk id="3" creationId="{C70ECAE4-2869-1D7F-8573-0AF1E6AB293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8_66165D1A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320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Ver</a:t>
            </a:r>
            <a:r>
              <a:rPr lang="en-US" altLang="zh-CN" sz="3200" err="1">
                <a:solidFill>
                  <a:schemeClr val="bg1"/>
                </a:solidFill>
              </a:rPr>
              <a:t>gelijking</a:t>
            </a:r>
            <a:endParaRPr lang="zh-CN" altLang="en-US" sz="320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 alt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Anderen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regelbereik (meters)</c:v>
                </c:pt>
                <c:pt idx="1">
                  <c:v>Snelheid (cm^2/s)</c:v>
                </c:pt>
                <c:pt idx="2">
                  <c:v>prijs (Euro)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200</c:v>
                </c:pt>
                <c:pt idx="1">
                  <c:v>200</c:v>
                </c:pt>
                <c:pt idx="2">
                  <c:v>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14-4030-9A6D-BB467DC9B5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SolarBot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regelbereik (meters)</c:v>
                </c:pt>
                <c:pt idx="1">
                  <c:v>Snelheid (cm^2/s)</c:v>
                </c:pt>
                <c:pt idx="2">
                  <c:v>prijs (Euro)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1">
                  <c:v>180</c:v>
                </c:pt>
                <c:pt idx="2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14-4030-9A6D-BB467DC9B5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59038511"/>
        <c:axId val="959042351"/>
      </c:barChart>
      <c:catAx>
        <c:axId val="9590385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9042351"/>
        <c:crosses val="autoZero"/>
        <c:auto val="1"/>
        <c:lblAlgn val="ctr"/>
        <c:lblOffset val="100"/>
        <c:noMultiLvlLbl val="0"/>
      </c:catAx>
      <c:valAx>
        <c:axId val="9590423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9038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85A75-19BB-4136-B9DF-B1FBA2AB8AE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9746F-5BEC-401A-997F-FC98927D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60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Goedenavond</a:t>
            </a:r>
            <a:r>
              <a:rPr lang="en-GB"/>
              <a:t> </a:t>
            </a:r>
            <a:r>
              <a:rPr lang="en-GB" err="1"/>
              <a:t>allemaal</a:t>
            </a:r>
            <a:r>
              <a:rPr lang="en-GB"/>
              <a:t>. </a:t>
            </a:r>
            <a:r>
              <a:rPr lang="en-GB" err="1"/>
              <a:t>Vandaag</a:t>
            </a:r>
            <a:r>
              <a:rPr lang="en-GB"/>
              <a:t> </a:t>
            </a:r>
            <a:r>
              <a:rPr lang="en-GB" err="1"/>
              <a:t>presenteren</a:t>
            </a:r>
            <a:r>
              <a:rPr lang="en-GB"/>
              <a:t> </a:t>
            </a:r>
            <a:r>
              <a:rPr lang="en-GB" err="1"/>
              <a:t>wij</a:t>
            </a:r>
            <a:r>
              <a:rPr lang="en-GB"/>
              <a:t> </a:t>
            </a:r>
            <a:r>
              <a:rPr lang="en-GB" err="1"/>
              <a:t>SolarBot</a:t>
            </a:r>
            <a:r>
              <a:rPr lang="en-GB"/>
              <a:t>, </a:t>
            </a:r>
            <a:r>
              <a:rPr lang="en-GB" err="1"/>
              <a:t>onze</a:t>
            </a:r>
            <a:r>
              <a:rPr lang="en-GB"/>
              <a:t> </a:t>
            </a:r>
            <a:r>
              <a:rPr lang="en-GB" err="1"/>
              <a:t>oplossing</a:t>
            </a:r>
            <a:r>
              <a:rPr lang="en-GB"/>
              <a:t> </a:t>
            </a:r>
            <a:r>
              <a:rPr lang="en-GB" err="1"/>
              <a:t>voor</a:t>
            </a:r>
            <a:r>
              <a:rPr lang="en-GB"/>
              <a:t> het </a:t>
            </a:r>
            <a:r>
              <a:rPr lang="en-GB" err="1"/>
              <a:t>verbeteren</a:t>
            </a:r>
            <a:r>
              <a:rPr lang="en-GB"/>
              <a:t> van het </a:t>
            </a:r>
            <a:r>
              <a:rPr lang="en-GB" err="1"/>
              <a:t>rendement</a:t>
            </a:r>
            <a:r>
              <a:rPr lang="en-GB"/>
              <a:t> van </a:t>
            </a:r>
            <a:r>
              <a:rPr lang="en-GB" err="1"/>
              <a:t>zonneparken</a:t>
            </a:r>
            <a:r>
              <a:rPr lang="en-GB"/>
              <a:t> door </a:t>
            </a:r>
            <a:r>
              <a:rPr lang="en-GB" err="1"/>
              <a:t>automatische</a:t>
            </a:r>
            <a:r>
              <a:rPr lang="en-GB"/>
              <a:t> </a:t>
            </a:r>
            <a:r>
              <a:rPr lang="en-GB" err="1"/>
              <a:t>reiniging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4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Hier </a:t>
            </a:r>
            <a:r>
              <a:rPr lang="en-GB" err="1"/>
              <a:t>zijn</a:t>
            </a:r>
            <a:r>
              <a:rPr lang="en-GB"/>
              <a:t> de specificities van de robot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zien</a:t>
            </a:r>
            <a:r>
              <a:rPr lang="en-GB"/>
              <a:t>, met </a:t>
            </a:r>
            <a:r>
              <a:rPr lang="en-GB" err="1"/>
              <a:t>krachtige</a:t>
            </a:r>
            <a:r>
              <a:rPr lang="en-GB"/>
              <a:t> </a:t>
            </a:r>
            <a:r>
              <a:rPr lang="en-GB" err="1"/>
              <a:t>motoren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een</a:t>
            </a:r>
            <a:r>
              <a:rPr lang="en-GB"/>
              <a:t> slim ge-3d print </a:t>
            </a:r>
            <a:r>
              <a:rPr lang="en-GB" err="1"/>
              <a:t>lichaam</a:t>
            </a:r>
            <a:r>
              <a:rPr lang="en-GB"/>
              <a:t> met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sterk</a:t>
            </a:r>
            <a:r>
              <a:rPr lang="en-GB"/>
              <a:t> gyroid </a:t>
            </a:r>
            <a:r>
              <a:rPr lang="en-GB" err="1"/>
              <a:t>invulpatroon</a:t>
            </a:r>
            <a:r>
              <a:rPr lang="en-GB"/>
              <a:t> </a:t>
            </a:r>
            <a:r>
              <a:rPr lang="en-GB" err="1"/>
              <a:t>binnen</a:t>
            </a:r>
            <a:r>
              <a:rPr lang="en-GB"/>
              <a:t> de </a:t>
            </a:r>
            <a:r>
              <a:rPr lang="en-GB" err="1"/>
              <a:t>muren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We </a:t>
            </a:r>
            <a:r>
              <a:rPr lang="en-GB" err="1"/>
              <a:t>hebben</a:t>
            </a:r>
            <a:r>
              <a:rPr lang="en-GB"/>
              <a:t>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makkelijk</a:t>
            </a:r>
            <a:r>
              <a:rPr lang="en-GB"/>
              <a:t> </a:t>
            </a:r>
            <a:r>
              <a:rPr lang="en-GB" err="1"/>
              <a:t>berijkbaar</a:t>
            </a:r>
            <a:r>
              <a:rPr lang="en-GB"/>
              <a:t> bord </a:t>
            </a:r>
            <a:r>
              <a:rPr lang="en-GB" err="1"/>
              <a:t>zodat</a:t>
            </a:r>
            <a:r>
              <a:rPr lang="en-GB"/>
              <a:t> het </a:t>
            </a:r>
            <a:r>
              <a:rPr lang="en-GB" err="1"/>
              <a:t>goed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repareren</a:t>
            </a:r>
            <a:r>
              <a:rPr lang="en-GB"/>
              <a:t> is met </a:t>
            </a:r>
            <a:r>
              <a:rPr lang="en-GB" err="1"/>
              <a:t>sensoren</a:t>
            </a:r>
            <a:r>
              <a:rPr lang="en-GB"/>
              <a:t> </a:t>
            </a:r>
            <a:r>
              <a:rPr lang="en-GB" err="1"/>
              <a:t>zodat</a:t>
            </a:r>
            <a:r>
              <a:rPr lang="en-GB"/>
              <a:t> de robot </a:t>
            </a:r>
            <a:r>
              <a:rPr lang="en-GB" err="1"/>
              <a:t>weet</a:t>
            </a:r>
            <a:r>
              <a:rPr lang="en-GB"/>
              <a:t> hoe </a:t>
            </a:r>
            <a:r>
              <a:rPr lang="en-GB" err="1"/>
              <a:t>ver</a:t>
            </a:r>
            <a:r>
              <a:rPr lang="en-GB"/>
              <a:t> </a:t>
            </a:r>
            <a:r>
              <a:rPr lang="en-GB" err="1"/>
              <a:t>hij</a:t>
            </a:r>
            <a:r>
              <a:rPr lang="en-GB"/>
              <a:t> van de rand van het panel is.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02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Laten we </a:t>
            </a:r>
            <a:r>
              <a:rPr lang="en-GB" err="1"/>
              <a:t>SolarBot</a:t>
            </a:r>
            <a:r>
              <a:rPr lang="en-GB"/>
              <a:t> in </a:t>
            </a:r>
            <a:r>
              <a:rPr lang="en-GB" err="1"/>
              <a:t>actie</a:t>
            </a:r>
            <a:r>
              <a:rPr lang="en-GB"/>
              <a:t> </a:t>
            </a:r>
            <a:r>
              <a:rPr lang="en-GB" err="1"/>
              <a:t>zien</a:t>
            </a:r>
            <a:r>
              <a:rPr lang="en-GB"/>
              <a:t>.</a:t>
            </a:r>
          </a:p>
          <a:p>
            <a:r>
              <a:rPr lang="en-GB" b="1" err="1"/>
              <a:t>Conclusie</a:t>
            </a:r>
            <a:r>
              <a:rPr lang="en-GB" b="1"/>
              <a:t>:</a:t>
            </a:r>
            <a:endParaRPr lang="en-GB"/>
          </a:p>
          <a:p>
            <a:r>
              <a:rPr lang="en-GB"/>
              <a:t>Met </a:t>
            </a:r>
            <a:r>
              <a:rPr lang="en-GB" err="1"/>
              <a:t>SolarBot</a:t>
            </a:r>
            <a:r>
              <a:rPr lang="en-GB"/>
              <a:t> </a:t>
            </a:r>
            <a:r>
              <a:rPr lang="en-GB" err="1"/>
              <a:t>hebben</a:t>
            </a:r>
            <a:r>
              <a:rPr lang="en-GB"/>
              <a:t> we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oplossing</a:t>
            </a:r>
            <a:r>
              <a:rPr lang="en-GB"/>
              <a:t> </a:t>
            </a:r>
            <a:r>
              <a:rPr lang="en-GB" err="1"/>
              <a:t>ontwikkeld</a:t>
            </a:r>
            <a:r>
              <a:rPr lang="en-GB"/>
              <a:t> die </a:t>
            </a:r>
            <a:r>
              <a:rPr lang="en-GB" err="1"/>
              <a:t>rendementsverlies</a:t>
            </a:r>
            <a:r>
              <a:rPr lang="en-GB"/>
              <a:t> </a:t>
            </a:r>
            <a:r>
              <a:rPr lang="en-GB" err="1"/>
              <a:t>minimaliseert</a:t>
            </a:r>
            <a:r>
              <a:rPr lang="en-GB"/>
              <a:t>, </a:t>
            </a:r>
            <a:r>
              <a:rPr lang="en-GB" err="1"/>
              <a:t>onderhoudskosten</a:t>
            </a:r>
            <a:r>
              <a:rPr lang="en-GB"/>
              <a:t> </a:t>
            </a:r>
            <a:r>
              <a:rPr lang="en-GB" err="1"/>
              <a:t>verlaagt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worden</a:t>
            </a:r>
            <a:r>
              <a:rPr lang="en-GB"/>
              <a:t> </a:t>
            </a:r>
            <a:r>
              <a:rPr lang="en-GB" err="1"/>
              <a:t>gebruikt</a:t>
            </a:r>
            <a:r>
              <a:rPr lang="en-GB"/>
              <a:t> op </a:t>
            </a:r>
            <a:r>
              <a:rPr lang="en-GB" err="1"/>
              <a:t>grote</a:t>
            </a:r>
            <a:r>
              <a:rPr lang="en-GB"/>
              <a:t> </a:t>
            </a:r>
            <a:r>
              <a:rPr lang="en-GB" err="1"/>
              <a:t>schaal</a:t>
            </a:r>
            <a:r>
              <a:rPr lang="en-GB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86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solidFill>
                  <a:schemeClr val="bg1"/>
                </a:solidFill>
              </a:rPr>
              <a:t>Wij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willen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graag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onze</a:t>
            </a:r>
            <a:r>
              <a:rPr lang="en-US">
                <a:solidFill>
                  <a:schemeClr val="bg1"/>
                </a:solidFill>
              </a:rPr>
              <a:t> docent, Sietske </a:t>
            </a:r>
            <a:r>
              <a:rPr lang="en-US" err="1">
                <a:solidFill>
                  <a:schemeClr val="bg1"/>
                </a:solidFill>
              </a:rPr>
              <a:t>Roos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en</a:t>
            </a:r>
            <a:r>
              <a:rPr lang="en-US">
                <a:solidFill>
                  <a:schemeClr val="bg1"/>
                </a:solidFill>
              </a:rPr>
              <a:t> Pim de Graaf </a:t>
            </a:r>
            <a:r>
              <a:rPr lang="en-US" err="1">
                <a:solidFill>
                  <a:schemeClr val="bg1"/>
                </a:solidFill>
              </a:rPr>
              <a:t>Bedanken</a:t>
            </a:r>
            <a:r>
              <a:rPr lang="en-US">
                <a:solidFill>
                  <a:schemeClr val="bg1"/>
                </a:solidFill>
              </a:rPr>
              <a:t> voor </a:t>
            </a:r>
            <a:r>
              <a:rPr lang="en-US" err="1">
                <a:solidFill>
                  <a:schemeClr val="bg1"/>
                </a:solidFill>
              </a:rPr>
              <a:t>hun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begeleiding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en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ondersteuning</a:t>
            </a:r>
            <a:endParaRPr lang="en-US">
              <a:solidFill>
                <a:schemeClr val="bg1"/>
              </a:solidFill>
            </a:endParaRPr>
          </a:p>
          <a:p>
            <a:r>
              <a:rPr lang="nl-NL"/>
              <a:t>Daarnaast bedanken wij Concord New Energy (CNE)</a:t>
            </a:r>
            <a:br>
              <a:rPr lang="nl-NL"/>
            </a:br>
            <a:r>
              <a:rPr lang="nl-NL"/>
              <a:t>en dr. Bo Zhang voor de mogelijkheid</a:t>
            </a:r>
            <a:br>
              <a:rPr lang="nl-NL"/>
            </a:br>
            <a:r>
              <a:rPr lang="nl-NL"/>
              <a:t>om aan dit project te werken.</a:t>
            </a:r>
          </a:p>
          <a:p>
            <a:r>
              <a:rPr lang="nl-NL"/>
              <a:t>Speciale dank aan onze experts:</a:t>
            </a:r>
            <a:br>
              <a:rPr lang="nl-NL"/>
            </a:br>
            <a:r>
              <a:rPr lang="nl-NL"/>
              <a:t>Harveer Singh (Universiteit Twente),</a:t>
            </a:r>
            <a:br>
              <a:rPr lang="nl-NL"/>
            </a:br>
            <a:r>
              <a:rPr lang="nl-NL"/>
              <a:t>voor zijn ondersteuning op het gebied van programmeren en machine learning,</a:t>
            </a:r>
            <a:br>
              <a:rPr lang="nl-NL"/>
            </a:br>
            <a:r>
              <a:rPr lang="nl-NL"/>
              <a:t>waaronder advies over modelopbouw en optimalisatie.</a:t>
            </a:r>
            <a:br>
              <a:rPr lang="nl-NL"/>
            </a:br>
            <a:r>
              <a:rPr lang="nl-NL"/>
              <a:t>Alec Li (Electrical Engineering),</a:t>
            </a:r>
            <a:br>
              <a:rPr lang="nl-NL"/>
            </a:br>
            <a:r>
              <a:rPr lang="nl-NL"/>
              <a:t>voor zijn ondersteuning bij de hardware,</a:t>
            </a:r>
            <a:br>
              <a:rPr lang="nl-NL"/>
            </a:br>
            <a:r>
              <a:rPr lang="nl-NL"/>
              <a:t>zoals het ontwerpen van het schema, componentkeuze</a:t>
            </a:r>
            <a:br>
              <a:rPr lang="nl-NL"/>
            </a:br>
            <a:r>
              <a:rPr lang="nl-NL"/>
              <a:t>en het ontwikkelen van de PCB.</a:t>
            </a:r>
          </a:p>
          <a:p>
            <a:r>
              <a:rPr lang="en-US" err="1"/>
              <a:t>Bedankt</a:t>
            </a:r>
            <a:r>
              <a:rPr lang="en-US"/>
              <a:t> voor </a:t>
            </a:r>
            <a:r>
              <a:rPr lang="en-US" err="1"/>
              <a:t>uw</a:t>
            </a:r>
            <a:r>
              <a:rPr lang="en-US"/>
              <a:t> </a:t>
            </a:r>
            <a:r>
              <a:rPr lang="en-US" err="1"/>
              <a:t>aandacht</a:t>
            </a:r>
            <a:r>
              <a:rPr lang="en-US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7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83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err="1"/>
              <a:t>Onze</a:t>
            </a:r>
            <a:r>
              <a:rPr lang="en-GB" b="1"/>
              <a:t> </a:t>
            </a:r>
            <a:r>
              <a:rPr lang="en-GB" b="1" err="1"/>
              <a:t>opdrachtgever</a:t>
            </a:r>
            <a:br>
              <a:rPr lang="en-GB">
                <a:cs typeface="+mn-lt"/>
              </a:rPr>
            </a:br>
            <a:r>
              <a:rPr lang="en-GB"/>
              <a:t>Concord New Energy is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investeringsholdings</a:t>
            </a:r>
            <a:r>
              <a:rPr lang="en-GB"/>
              <a:t> </a:t>
            </a:r>
            <a:r>
              <a:rPr lang="en-GB" err="1"/>
              <a:t>bedrijf</a:t>
            </a:r>
            <a:r>
              <a:rPr lang="en-GB"/>
              <a:t> die </a:t>
            </a:r>
            <a:r>
              <a:rPr lang="en-GB" err="1"/>
              <a:t>zich</a:t>
            </a:r>
            <a:r>
              <a:rPr lang="en-GB"/>
              <a:t> </a:t>
            </a:r>
            <a:r>
              <a:rPr lang="en-GB" err="1"/>
              <a:t>bevestigt</a:t>
            </a:r>
            <a:r>
              <a:rPr lang="en-GB"/>
              <a:t> in </a:t>
            </a:r>
            <a:r>
              <a:rPr lang="en-GB" err="1"/>
              <a:t>singapore</a:t>
            </a:r>
            <a:r>
              <a:rPr lang="en-GB"/>
              <a:t>, het </a:t>
            </a:r>
            <a:r>
              <a:rPr lang="en-GB" err="1"/>
              <a:t>houdt</a:t>
            </a:r>
            <a:r>
              <a:rPr lang="en-GB"/>
              <a:t> </a:t>
            </a:r>
            <a:r>
              <a:rPr lang="en-GB" err="1"/>
              <a:t>zich</a:t>
            </a:r>
            <a:r>
              <a:rPr lang="en-GB"/>
              <a:t> </a:t>
            </a:r>
            <a:r>
              <a:rPr lang="en-GB" err="1"/>
              <a:t>bezig</a:t>
            </a:r>
            <a:r>
              <a:rPr lang="en-GB"/>
              <a:t> met </a:t>
            </a:r>
            <a:r>
              <a:rPr lang="en-GB" err="1"/>
              <a:t>alles</a:t>
            </a:r>
            <a:r>
              <a:rPr lang="en-GB"/>
              <a:t> </a:t>
            </a:r>
            <a:r>
              <a:rPr lang="en-GB" err="1"/>
              <a:t>rondom</a:t>
            </a:r>
            <a:r>
              <a:rPr lang="en-GB"/>
              <a:t> wind-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zonne-energie</a:t>
            </a:r>
            <a:r>
              <a:rPr lang="en-GB"/>
              <a:t>: van </a:t>
            </a:r>
            <a:r>
              <a:rPr lang="en-GB" err="1"/>
              <a:t>ontwerp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inkoop</a:t>
            </a:r>
            <a:r>
              <a:rPr lang="en-GB"/>
              <a:t> tot bouw, </a:t>
            </a:r>
            <a:r>
              <a:rPr lang="en-GB" err="1"/>
              <a:t>gebruik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onderhoud</a:t>
            </a:r>
            <a:r>
              <a:rPr lang="en-GB"/>
              <a:t> van </a:t>
            </a:r>
            <a:r>
              <a:rPr lang="en-GB" err="1"/>
              <a:t>installaties</a:t>
            </a:r>
            <a:r>
              <a:rPr lang="en-GB"/>
              <a:t>.</a:t>
            </a:r>
          </a:p>
          <a:p>
            <a:r>
              <a:rPr lang="en-GB" err="1"/>
              <a:t>Onze</a:t>
            </a:r>
            <a:r>
              <a:rPr lang="en-GB"/>
              <a:t> </a:t>
            </a:r>
            <a:r>
              <a:rPr lang="en-GB" err="1"/>
              <a:t>opdrachtgever</a:t>
            </a:r>
            <a:r>
              <a:rPr lang="en-GB"/>
              <a:t> is Dr. Bo Zhang. Hij </a:t>
            </a:r>
            <a:r>
              <a:rPr lang="en-GB" err="1"/>
              <a:t>leidt</a:t>
            </a:r>
            <a:r>
              <a:rPr lang="en-GB"/>
              <a:t> het Concord Clean Energy Research </a:t>
            </a:r>
            <a:r>
              <a:rPr lang="en-GB" err="1"/>
              <a:t>Center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focust</a:t>
            </a:r>
            <a:r>
              <a:rPr lang="en-GB"/>
              <a:t> </a:t>
            </a:r>
            <a:r>
              <a:rPr lang="en-GB" err="1"/>
              <a:t>zich</a:t>
            </a:r>
            <a:r>
              <a:rPr lang="en-GB"/>
              <a:t> op </a:t>
            </a:r>
            <a:r>
              <a:rPr lang="en-GB" err="1"/>
              <a:t>robotica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AI-</a:t>
            </a:r>
            <a:r>
              <a:rPr lang="en-GB" err="1"/>
              <a:t>gestuurde</a:t>
            </a:r>
            <a:r>
              <a:rPr lang="en-GB"/>
              <a:t> </a:t>
            </a:r>
            <a:r>
              <a:rPr lang="en-GB" err="1"/>
              <a:t>automatisering</a:t>
            </a:r>
            <a:r>
              <a:rPr lang="en-GB"/>
              <a:t>.</a:t>
            </a:r>
            <a:endParaRPr lang="en-US"/>
          </a:p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2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Stof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vuil</a:t>
            </a:r>
            <a:r>
              <a:rPr lang="en-GB"/>
              <a:t> op </a:t>
            </a:r>
            <a:r>
              <a:rPr lang="en-GB" err="1"/>
              <a:t>zonnepanelen</a:t>
            </a:r>
            <a:r>
              <a:rPr lang="en-GB"/>
              <a:t> </a:t>
            </a:r>
            <a:r>
              <a:rPr lang="en-GB" err="1"/>
              <a:t>zorgen</a:t>
            </a:r>
            <a:r>
              <a:rPr lang="en-GB"/>
              <a:t> </a:t>
            </a:r>
            <a:r>
              <a:rPr lang="en-GB" err="1"/>
              <a:t>voor</a:t>
            </a:r>
            <a:r>
              <a:rPr lang="en-GB"/>
              <a:t>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flinke</a:t>
            </a:r>
            <a:r>
              <a:rPr lang="en-GB"/>
              <a:t> </a:t>
            </a:r>
            <a:r>
              <a:rPr lang="en-GB" err="1"/>
              <a:t>daling</a:t>
            </a:r>
            <a:r>
              <a:rPr lang="en-GB"/>
              <a:t> in </a:t>
            </a:r>
            <a:r>
              <a:rPr lang="en-GB" err="1"/>
              <a:t>energieopbrengst</a:t>
            </a:r>
            <a:r>
              <a:rPr lang="en-GB"/>
              <a:t>. </a:t>
            </a:r>
            <a:r>
              <a:rPr lang="en-GB" err="1"/>
              <a:t>Zelfs</a:t>
            </a:r>
            <a:r>
              <a:rPr lang="en-GB"/>
              <a:t> </a:t>
            </a:r>
            <a:r>
              <a:rPr lang="en-GB" err="1"/>
              <a:t>lichte</a:t>
            </a:r>
            <a:r>
              <a:rPr lang="en-GB"/>
              <a:t> </a:t>
            </a:r>
            <a:r>
              <a:rPr lang="en-GB" err="1"/>
              <a:t>vervuiling</a:t>
            </a:r>
            <a:r>
              <a:rPr lang="en-GB"/>
              <a:t>, </a:t>
            </a:r>
            <a:r>
              <a:rPr lang="en-GB" err="1"/>
              <a:t>zoals</a:t>
            </a:r>
            <a:r>
              <a:rPr lang="en-GB"/>
              <a:t> </a:t>
            </a:r>
            <a:r>
              <a:rPr lang="en-GB" err="1"/>
              <a:t>stof</a:t>
            </a:r>
            <a:r>
              <a:rPr lang="en-GB"/>
              <a:t>, pollen of </a:t>
            </a:r>
            <a:r>
              <a:rPr lang="en-GB" err="1"/>
              <a:t>vogelpoep</a:t>
            </a:r>
            <a:r>
              <a:rPr lang="en-GB"/>
              <a:t>, </a:t>
            </a:r>
            <a:r>
              <a:rPr lang="en-GB" err="1"/>
              <a:t>kan</a:t>
            </a:r>
            <a:r>
              <a:rPr lang="en-GB"/>
              <a:t> al </a:t>
            </a:r>
            <a:r>
              <a:rPr lang="en-GB" err="1"/>
              <a:t>meer</a:t>
            </a:r>
            <a:r>
              <a:rPr lang="en-GB"/>
              <a:t> dan 10% </a:t>
            </a:r>
            <a:r>
              <a:rPr lang="en-GB" err="1"/>
              <a:t>verlies</a:t>
            </a:r>
            <a:r>
              <a:rPr lang="en-GB"/>
              <a:t> </a:t>
            </a:r>
            <a:r>
              <a:rPr lang="en-GB" err="1"/>
              <a:t>veroorzaken</a:t>
            </a:r>
            <a:r>
              <a:rPr lang="en-GB"/>
              <a:t>. Dit </a:t>
            </a:r>
            <a:r>
              <a:rPr lang="en-GB" err="1"/>
              <a:t>probleem</a:t>
            </a:r>
            <a:r>
              <a:rPr lang="en-GB"/>
              <a:t> is </a:t>
            </a:r>
            <a:r>
              <a:rPr lang="en-GB" err="1"/>
              <a:t>nog</a:t>
            </a:r>
            <a:r>
              <a:rPr lang="en-GB"/>
              <a:t> </a:t>
            </a:r>
            <a:r>
              <a:rPr lang="en-GB" err="1"/>
              <a:t>groter</a:t>
            </a:r>
            <a:r>
              <a:rPr lang="en-GB"/>
              <a:t> in </a:t>
            </a:r>
            <a:r>
              <a:rPr lang="en-GB" err="1"/>
              <a:t>droge</a:t>
            </a:r>
            <a:r>
              <a:rPr lang="en-GB"/>
              <a:t> of </a:t>
            </a:r>
            <a:r>
              <a:rPr lang="en-GB" err="1"/>
              <a:t>stoffige</a:t>
            </a:r>
            <a:r>
              <a:rPr lang="en-GB"/>
              <a:t> </a:t>
            </a:r>
            <a:r>
              <a:rPr lang="en-GB" err="1"/>
              <a:t>gebieden</a:t>
            </a:r>
            <a:r>
              <a:rPr lang="en-GB"/>
              <a:t>, </a:t>
            </a:r>
            <a:r>
              <a:rPr lang="en-GB" err="1"/>
              <a:t>omdat</a:t>
            </a:r>
            <a:r>
              <a:rPr lang="en-GB"/>
              <a:t> regen het </a:t>
            </a:r>
            <a:r>
              <a:rPr lang="en-GB" err="1"/>
              <a:t>vuil</a:t>
            </a:r>
            <a:r>
              <a:rPr lang="en-GB"/>
              <a:t> </a:t>
            </a:r>
            <a:r>
              <a:rPr lang="en-GB" err="1"/>
              <a:t>daar</a:t>
            </a:r>
            <a:r>
              <a:rPr lang="en-GB"/>
              <a:t> minder </a:t>
            </a:r>
            <a:r>
              <a:rPr lang="en-GB" err="1"/>
              <a:t>goed</a:t>
            </a:r>
            <a:r>
              <a:rPr lang="en-GB"/>
              <a:t> </a:t>
            </a:r>
            <a:r>
              <a:rPr lang="en-GB" err="1"/>
              <a:t>wegspoelt</a:t>
            </a:r>
            <a:r>
              <a:rPr lang="en-GB"/>
              <a:t>.</a:t>
            </a:r>
          </a:p>
          <a:p>
            <a:r>
              <a:rPr lang="en-GB"/>
              <a:t>Als </a:t>
            </a:r>
            <a:r>
              <a:rPr lang="en-GB" err="1"/>
              <a:t>panelen</a:t>
            </a:r>
            <a:r>
              <a:rPr lang="en-GB"/>
              <a:t> </a:t>
            </a:r>
            <a:r>
              <a:rPr lang="en-GB" err="1"/>
              <a:t>echt</a:t>
            </a:r>
            <a:r>
              <a:rPr lang="en-GB"/>
              <a:t> vies </a:t>
            </a:r>
            <a:r>
              <a:rPr lang="en-GB" err="1"/>
              <a:t>worden</a:t>
            </a:r>
            <a:r>
              <a:rPr lang="en-GB"/>
              <a:t>, </a:t>
            </a:r>
            <a:r>
              <a:rPr lang="en-GB" err="1"/>
              <a:t>kan</a:t>
            </a:r>
            <a:r>
              <a:rPr lang="en-GB"/>
              <a:t> de </a:t>
            </a:r>
            <a:r>
              <a:rPr lang="en-GB" err="1"/>
              <a:t>opbrengst</a:t>
            </a:r>
            <a:r>
              <a:rPr lang="en-GB"/>
              <a:t> </a:t>
            </a:r>
            <a:r>
              <a:rPr lang="en-GB" err="1"/>
              <a:t>zelfs</a:t>
            </a:r>
            <a:r>
              <a:rPr lang="en-GB"/>
              <a:t> met </a:t>
            </a:r>
            <a:r>
              <a:rPr lang="en-GB" err="1"/>
              <a:t>tientallen</a:t>
            </a:r>
            <a:r>
              <a:rPr lang="en-GB"/>
              <a:t> </a:t>
            </a:r>
            <a:r>
              <a:rPr lang="en-GB" err="1"/>
              <a:t>procenten</a:t>
            </a:r>
            <a:r>
              <a:rPr lang="en-GB"/>
              <a:t> </a:t>
            </a:r>
            <a:r>
              <a:rPr lang="en-GB" err="1"/>
              <a:t>afnemen</a:t>
            </a:r>
            <a:r>
              <a:rPr lang="en-GB"/>
              <a:t>. </a:t>
            </a:r>
            <a:r>
              <a:rPr lang="en-GB" err="1"/>
              <a:t>Daarom</a:t>
            </a:r>
            <a:r>
              <a:rPr lang="en-GB"/>
              <a:t> is </a:t>
            </a:r>
            <a:r>
              <a:rPr lang="en-GB" err="1"/>
              <a:t>regelmatige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goede</a:t>
            </a:r>
            <a:r>
              <a:rPr lang="en-GB"/>
              <a:t> </a:t>
            </a:r>
            <a:r>
              <a:rPr lang="en-GB" err="1"/>
              <a:t>reiniging</a:t>
            </a:r>
            <a:r>
              <a:rPr lang="en-GB"/>
              <a:t> heel </a:t>
            </a:r>
            <a:r>
              <a:rPr lang="en-GB" err="1"/>
              <a:t>belangrijk</a:t>
            </a:r>
            <a:r>
              <a:rPr lang="en-GB"/>
              <a:t>. Alleen </a:t>
            </a:r>
            <a:r>
              <a:rPr lang="en-GB" err="1"/>
              <a:t>zijn</a:t>
            </a:r>
            <a:r>
              <a:rPr lang="en-GB"/>
              <a:t> de </a:t>
            </a:r>
            <a:r>
              <a:rPr lang="en-GB" err="1"/>
              <a:t>huidige</a:t>
            </a:r>
            <a:r>
              <a:rPr lang="en-GB"/>
              <a:t> </a:t>
            </a:r>
            <a:r>
              <a:rPr lang="en-GB" err="1"/>
              <a:t>schoonmaakmethoden</a:t>
            </a:r>
            <a:r>
              <a:rPr lang="en-GB"/>
              <a:t> </a:t>
            </a:r>
            <a:r>
              <a:rPr lang="en-GB" err="1"/>
              <a:t>vaak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duur</a:t>
            </a:r>
            <a:r>
              <a:rPr lang="en-GB"/>
              <a:t>, </a:t>
            </a:r>
            <a:r>
              <a:rPr lang="en-GB" err="1"/>
              <a:t>kosten</a:t>
            </a:r>
            <a:r>
              <a:rPr lang="en-GB"/>
              <a:t> ze </a:t>
            </a:r>
            <a:r>
              <a:rPr lang="en-GB" err="1"/>
              <a:t>veel</a:t>
            </a:r>
            <a:r>
              <a:rPr lang="en-GB"/>
              <a:t> </a:t>
            </a:r>
            <a:r>
              <a:rPr lang="en-GB" err="1"/>
              <a:t>arbeid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zijn</a:t>
            </a:r>
            <a:r>
              <a:rPr lang="en-GB"/>
              <a:t> ze </a:t>
            </a:r>
            <a:r>
              <a:rPr lang="en-GB" err="1"/>
              <a:t>niet</a:t>
            </a:r>
            <a:r>
              <a:rPr lang="en-GB"/>
              <a:t> </a:t>
            </a:r>
            <a:r>
              <a:rPr lang="en-GB" err="1"/>
              <a:t>efficiënt</a:t>
            </a:r>
            <a:r>
              <a:rPr lang="en-GB"/>
              <a:t>, of ze </a:t>
            </a:r>
            <a:r>
              <a:rPr lang="en-GB" err="1"/>
              <a:t>voldoen</a:t>
            </a:r>
            <a:r>
              <a:rPr lang="en-GB"/>
              <a:t> </a:t>
            </a:r>
            <a:r>
              <a:rPr lang="en-GB" err="1"/>
              <a:t>simpelweg</a:t>
            </a:r>
            <a:r>
              <a:rPr lang="en-GB"/>
              <a:t> </a:t>
            </a:r>
            <a:r>
              <a:rPr lang="en-GB" err="1"/>
              <a:t>niet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de </a:t>
            </a:r>
            <a:r>
              <a:rPr lang="en-GB" err="1"/>
              <a:t>eisen</a:t>
            </a:r>
            <a:r>
              <a:rPr lang="en-GB"/>
              <a:t> van de </a:t>
            </a:r>
            <a:r>
              <a:rPr lang="en-GB" err="1"/>
              <a:t>opdrachtgever</a:t>
            </a:r>
            <a:r>
              <a:rPr lang="en-GB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13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Handmatig</a:t>
            </a:r>
            <a:r>
              <a:rPr lang="en-GB"/>
              <a:t> </a:t>
            </a:r>
            <a:r>
              <a:rPr lang="en-GB" err="1"/>
              <a:t>reinigen</a:t>
            </a:r>
            <a:r>
              <a:rPr lang="en-GB"/>
              <a:t> is </a:t>
            </a:r>
            <a:r>
              <a:rPr lang="en-GB" err="1"/>
              <a:t>simpel</a:t>
            </a:r>
            <a:r>
              <a:rPr lang="en-GB"/>
              <a:t> maar </a:t>
            </a:r>
            <a:r>
              <a:rPr lang="en-GB" err="1"/>
              <a:t>inefficiënt</a:t>
            </a:r>
            <a:r>
              <a:rPr lang="en-GB"/>
              <a:t>. </a:t>
            </a:r>
            <a:r>
              <a:rPr lang="en-GB" err="1"/>
              <a:t>Reiniging</a:t>
            </a:r>
            <a:r>
              <a:rPr lang="en-GB"/>
              <a:t> met trucks </a:t>
            </a:r>
            <a:r>
              <a:rPr lang="en-GB" err="1"/>
              <a:t>werkt</a:t>
            </a:r>
            <a:r>
              <a:rPr lang="en-GB"/>
              <a:t> voor </a:t>
            </a:r>
            <a:r>
              <a:rPr lang="en-GB" err="1"/>
              <a:t>grote</a:t>
            </a:r>
            <a:r>
              <a:rPr lang="en-GB"/>
              <a:t> </a:t>
            </a:r>
            <a:r>
              <a:rPr lang="en-GB" err="1"/>
              <a:t>oppervlakken</a:t>
            </a:r>
            <a:r>
              <a:rPr lang="en-GB"/>
              <a:t>, maar </a:t>
            </a:r>
            <a:r>
              <a:rPr lang="en-GB" err="1"/>
              <a:t>blijft</a:t>
            </a:r>
            <a:r>
              <a:rPr lang="en-GB"/>
              <a:t> </a:t>
            </a:r>
            <a:r>
              <a:rPr lang="en-GB" err="1"/>
              <a:t>risicovol</a:t>
            </a:r>
            <a:r>
              <a:rPr lang="en-GB"/>
              <a:t> op </a:t>
            </a:r>
            <a:r>
              <a:rPr lang="en-GB" err="1"/>
              <a:t>ongelijk</a:t>
            </a:r>
            <a:r>
              <a:rPr lang="en-GB"/>
              <a:t> </a:t>
            </a:r>
            <a:r>
              <a:rPr lang="en-GB" err="1"/>
              <a:t>terrein</a:t>
            </a:r>
            <a:r>
              <a:rPr lang="en-GB"/>
              <a:t>. </a:t>
            </a:r>
            <a:r>
              <a:rPr lang="en-GB" err="1"/>
              <a:t>Bestuurbare</a:t>
            </a:r>
            <a:r>
              <a:rPr lang="en-GB"/>
              <a:t> robots </a:t>
            </a:r>
            <a:r>
              <a:rPr lang="en-GB" err="1"/>
              <a:t>bestaan</a:t>
            </a:r>
            <a:r>
              <a:rPr lang="en-GB"/>
              <a:t>, maar </a:t>
            </a:r>
            <a:r>
              <a:rPr lang="en-GB" err="1"/>
              <a:t>zijn</a:t>
            </a:r>
            <a:r>
              <a:rPr lang="en-GB"/>
              <a:t> </a:t>
            </a:r>
            <a:r>
              <a:rPr lang="en-GB" err="1"/>
              <a:t>vaak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duur</a:t>
            </a:r>
            <a:r>
              <a:rPr lang="en-GB"/>
              <a:t> of </a:t>
            </a:r>
            <a:r>
              <a:rPr lang="en-GB" err="1"/>
              <a:t>hebben</a:t>
            </a:r>
            <a:r>
              <a:rPr lang="en-GB"/>
              <a:t> </a:t>
            </a:r>
            <a:r>
              <a:rPr lang="en-GB" err="1"/>
              <a:t>nog</a:t>
            </a:r>
            <a:r>
              <a:rPr lang="en-GB"/>
              <a:t> steeds constant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bestuurder</a:t>
            </a:r>
            <a:r>
              <a:rPr lang="en-GB"/>
              <a:t> </a:t>
            </a:r>
            <a:r>
              <a:rPr lang="en-GB" err="1"/>
              <a:t>nodig</a:t>
            </a:r>
            <a:r>
              <a:rPr lang="en-GB"/>
              <a:t>.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51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SolarBot</a:t>
            </a:r>
            <a:r>
              <a:rPr lang="en-GB"/>
              <a:t> is </a:t>
            </a:r>
            <a:r>
              <a:rPr lang="en-GB" err="1"/>
              <a:t>autonoom</a:t>
            </a:r>
            <a:r>
              <a:rPr lang="en-GB"/>
              <a:t>, </a:t>
            </a:r>
            <a:r>
              <a:rPr lang="en-GB" err="1"/>
              <a:t>goedkoop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gemakkelijk</a:t>
            </a:r>
            <a:r>
              <a:rPr lang="en-GB"/>
              <a:t> </a:t>
            </a:r>
            <a:r>
              <a:rPr lang="en-GB" err="1"/>
              <a:t>inzetbaar</a:t>
            </a:r>
            <a:r>
              <a:rPr lang="en-GB"/>
              <a:t>. Het lost de </a:t>
            </a:r>
            <a:r>
              <a:rPr lang="en-GB" err="1"/>
              <a:t>huidige</a:t>
            </a:r>
            <a:r>
              <a:rPr lang="en-GB"/>
              <a:t> </a:t>
            </a:r>
            <a:r>
              <a:rPr lang="en-GB" err="1"/>
              <a:t>problemen</a:t>
            </a:r>
            <a:r>
              <a:rPr lang="en-GB"/>
              <a:t> op </a:t>
            </a:r>
            <a:r>
              <a:rPr lang="en-GB" err="1"/>
              <a:t>zonder</a:t>
            </a:r>
            <a:r>
              <a:rPr lang="en-GB"/>
              <a:t> dure </a:t>
            </a:r>
            <a:r>
              <a:rPr lang="en-GB" err="1"/>
              <a:t>infrastructuur</a:t>
            </a:r>
            <a:r>
              <a:rPr lang="en-GB"/>
              <a:t> of </a:t>
            </a:r>
            <a:r>
              <a:rPr lang="en-GB" err="1"/>
              <a:t>intensief</a:t>
            </a:r>
            <a:r>
              <a:rPr lang="en-GB"/>
              <a:t> </a:t>
            </a:r>
            <a:r>
              <a:rPr lang="en-GB" err="1"/>
              <a:t>personeel</a:t>
            </a:r>
            <a:r>
              <a:rPr lang="en-GB"/>
              <a:t>.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6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 </a:t>
            </a:r>
            <a:r>
              <a:rPr lang="en-GB" err="1"/>
              <a:t>hebben</a:t>
            </a:r>
            <a:r>
              <a:rPr lang="en-GB"/>
              <a:t> </a:t>
            </a:r>
            <a:r>
              <a:rPr lang="en-GB" err="1"/>
              <a:t>gekeken</a:t>
            </a:r>
            <a:r>
              <a:rPr lang="en-GB"/>
              <a:t> </a:t>
            </a:r>
            <a:r>
              <a:rPr lang="en-GB" err="1"/>
              <a:t>naar</a:t>
            </a:r>
            <a:r>
              <a:rPr lang="en-GB"/>
              <a:t> </a:t>
            </a:r>
            <a:r>
              <a:rPr lang="en-GB" err="1"/>
              <a:t>robotbesturing</a:t>
            </a:r>
            <a:r>
              <a:rPr lang="en-GB"/>
              <a:t>, </a:t>
            </a:r>
            <a:r>
              <a:rPr lang="en-GB" err="1"/>
              <a:t>vuilpatronen</a:t>
            </a:r>
            <a:r>
              <a:rPr lang="en-GB"/>
              <a:t> op </a:t>
            </a:r>
            <a:r>
              <a:rPr lang="en-GB" err="1"/>
              <a:t>panelen</a:t>
            </a:r>
            <a:r>
              <a:rPr lang="en-GB"/>
              <a:t>, </a:t>
            </a:r>
            <a:r>
              <a:rPr lang="en-GB" err="1"/>
              <a:t>en</a:t>
            </a:r>
            <a:r>
              <a:rPr lang="en-GB"/>
              <a:t> de </a:t>
            </a:r>
            <a:r>
              <a:rPr lang="en-GB" err="1"/>
              <a:t>fysieke</a:t>
            </a:r>
            <a:r>
              <a:rPr lang="en-GB"/>
              <a:t> </a:t>
            </a:r>
            <a:r>
              <a:rPr lang="en-GB" err="1"/>
              <a:t>eigenschappen</a:t>
            </a:r>
            <a:r>
              <a:rPr lang="en-GB"/>
              <a:t> van de </a:t>
            </a:r>
            <a:r>
              <a:rPr lang="en-GB" err="1"/>
              <a:t>panelen</a:t>
            </a:r>
            <a:r>
              <a:rPr lang="en-GB"/>
              <a:t> </a:t>
            </a:r>
            <a:r>
              <a:rPr lang="en-GB" err="1"/>
              <a:t>zelf</a:t>
            </a:r>
            <a:r>
              <a:rPr lang="en-GB"/>
              <a:t>. Zo </a:t>
            </a:r>
            <a:r>
              <a:rPr lang="en-GB" err="1"/>
              <a:t>konden</a:t>
            </a:r>
            <a:r>
              <a:rPr lang="en-GB"/>
              <a:t> we </a:t>
            </a:r>
            <a:r>
              <a:rPr lang="en-GB" err="1"/>
              <a:t>bepalen</a:t>
            </a:r>
            <a:r>
              <a:rPr lang="en-GB"/>
              <a:t> hoe </a:t>
            </a:r>
            <a:r>
              <a:rPr lang="en-GB" err="1"/>
              <a:t>SolarBot</a:t>
            </a:r>
            <a:r>
              <a:rPr lang="en-GB"/>
              <a:t> het </a:t>
            </a:r>
            <a:r>
              <a:rPr lang="en-GB" err="1"/>
              <a:t>meest</a:t>
            </a:r>
            <a:r>
              <a:rPr lang="en-GB"/>
              <a:t> </a:t>
            </a:r>
            <a:r>
              <a:rPr lang="en-GB" err="1"/>
              <a:t>effectief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reinigen</a:t>
            </a:r>
            <a:r>
              <a:rPr lang="en-GB"/>
              <a:t>.</a:t>
            </a:r>
          </a:p>
          <a:p>
            <a:r>
              <a:rPr lang="en-US" err="1">
                <a:solidFill>
                  <a:schemeClr val="bg1"/>
                </a:solidFill>
              </a:rPr>
              <a:t>Besturing</a:t>
            </a:r>
            <a:r>
              <a:rPr lang="en-US">
                <a:solidFill>
                  <a:schemeClr val="bg1"/>
                </a:solidFill>
              </a:rPr>
              <a:t> robot</a:t>
            </a:r>
          </a:p>
          <a:p>
            <a:r>
              <a:rPr lang="en-US" err="1">
                <a:solidFill>
                  <a:schemeClr val="bg1"/>
                </a:solidFill>
              </a:rPr>
              <a:t>Vuildetectie</a:t>
            </a:r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Fysieke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eigenschappen</a:t>
            </a:r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Buitenlaag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zonnepaneel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Werking </a:t>
            </a:r>
            <a:r>
              <a:rPr lang="en-US" err="1">
                <a:solidFill>
                  <a:schemeClr val="bg1"/>
                </a:solidFill>
              </a:rPr>
              <a:t>Zonnepaneel</a:t>
            </a: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2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D6796-6A77-9698-35A3-C33B5565A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16A3DED-42E2-6397-9797-B64BD47CEC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FCFC7C7-C947-22D8-7408-6E2752632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SolarBot</a:t>
            </a:r>
            <a:r>
              <a:rPr lang="en-GB"/>
              <a:t> is </a:t>
            </a:r>
            <a:r>
              <a:rPr lang="en-GB" err="1"/>
              <a:t>autonoom</a:t>
            </a:r>
            <a:r>
              <a:rPr lang="en-GB"/>
              <a:t>, </a:t>
            </a:r>
            <a:r>
              <a:rPr lang="en-GB" err="1"/>
              <a:t>goedkoop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gemakkelijk</a:t>
            </a:r>
            <a:r>
              <a:rPr lang="en-GB"/>
              <a:t> </a:t>
            </a:r>
            <a:r>
              <a:rPr lang="en-GB" err="1"/>
              <a:t>inzetbaar</a:t>
            </a:r>
            <a:r>
              <a:rPr lang="en-GB"/>
              <a:t>. Het lost de </a:t>
            </a:r>
            <a:r>
              <a:rPr lang="en-GB" err="1"/>
              <a:t>huidige</a:t>
            </a:r>
            <a:r>
              <a:rPr lang="en-GB"/>
              <a:t> </a:t>
            </a:r>
            <a:r>
              <a:rPr lang="en-GB" err="1"/>
              <a:t>problemen</a:t>
            </a:r>
            <a:r>
              <a:rPr lang="en-GB"/>
              <a:t> op </a:t>
            </a:r>
            <a:r>
              <a:rPr lang="en-GB" err="1"/>
              <a:t>zonder</a:t>
            </a:r>
            <a:r>
              <a:rPr lang="en-GB"/>
              <a:t> dure </a:t>
            </a:r>
            <a:r>
              <a:rPr lang="en-GB" err="1"/>
              <a:t>infrastructuur</a:t>
            </a:r>
            <a:r>
              <a:rPr lang="en-GB"/>
              <a:t> of </a:t>
            </a:r>
            <a:r>
              <a:rPr lang="en-GB" err="1"/>
              <a:t>intensief</a:t>
            </a:r>
            <a:r>
              <a:rPr lang="en-GB"/>
              <a:t> </a:t>
            </a:r>
            <a:r>
              <a:rPr lang="en-GB" err="1"/>
              <a:t>personeel</a:t>
            </a:r>
            <a:r>
              <a:rPr lang="en-GB"/>
              <a:t>.</a:t>
            </a:r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1B2F79-7C87-8ECA-CAA5-68DC1BE8E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28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Hier </a:t>
            </a:r>
            <a:r>
              <a:rPr lang="en-US" err="1"/>
              <a:t>kunnen</a:t>
            </a:r>
            <a:r>
              <a:rPr lang="en-US"/>
              <a:t> we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vergelijking</a:t>
            </a:r>
            <a:r>
              <a:rPr lang="en-US"/>
              <a:t> </a:t>
            </a:r>
            <a:r>
              <a:rPr lang="en-US" err="1"/>
              <a:t>zien</a:t>
            </a:r>
            <a:r>
              <a:rPr lang="en-US"/>
              <a:t> met </a:t>
            </a:r>
            <a:r>
              <a:rPr lang="en-US" err="1"/>
              <a:t>andere</a:t>
            </a:r>
            <a:r>
              <a:rPr lang="en-US"/>
              <a:t> </a:t>
            </a:r>
            <a:r>
              <a:rPr lang="en-US" err="1"/>
              <a:t>bestaande</a:t>
            </a:r>
            <a:r>
              <a:rPr lang="en-US"/>
              <a:t> robots.</a:t>
            </a:r>
          </a:p>
          <a:p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gemiddelde</a:t>
            </a:r>
            <a:r>
              <a:rPr lang="en-US"/>
              <a:t> is </a:t>
            </a:r>
            <a:r>
              <a:rPr lang="en-US" err="1"/>
              <a:t>gehaald</a:t>
            </a:r>
            <a:r>
              <a:rPr lang="en-US"/>
              <a:t> van </a:t>
            </a:r>
            <a:r>
              <a:rPr lang="it-IT" sz="1200">
                <a:solidFill>
                  <a:schemeClr val="bg1"/>
                </a:solidFill>
              </a:rPr>
              <a:t>SolarCleano, Robsys RTM PRO, TayPRO.</a:t>
            </a:r>
          </a:p>
          <a:p>
            <a:br>
              <a:rPr lang="en-GB"/>
            </a:br>
            <a:r>
              <a:rPr lang="en-GB" err="1"/>
              <a:t>Gemiddeld</a:t>
            </a:r>
            <a:r>
              <a:rPr lang="en-GB"/>
              <a:t> </a:t>
            </a:r>
            <a:r>
              <a:rPr lang="en-GB" err="1"/>
              <a:t>kosten</a:t>
            </a:r>
            <a:r>
              <a:rPr lang="en-GB"/>
              <a:t> robots op de </a:t>
            </a:r>
            <a:r>
              <a:rPr lang="en-GB" err="1"/>
              <a:t>markt</a:t>
            </a:r>
            <a:r>
              <a:rPr lang="en-GB"/>
              <a:t> </a:t>
            </a:r>
            <a:r>
              <a:rPr lang="en-GB" err="1"/>
              <a:t>ongeveer</a:t>
            </a:r>
            <a:r>
              <a:rPr lang="en-GB"/>
              <a:t> €1500, </a:t>
            </a:r>
            <a:r>
              <a:rPr lang="en-GB" err="1"/>
              <a:t>terwijl</a:t>
            </a:r>
            <a:r>
              <a:rPr lang="en-GB"/>
              <a:t> de </a:t>
            </a:r>
            <a:r>
              <a:rPr lang="en-GB" err="1"/>
              <a:t>Solarbot</a:t>
            </a:r>
            <a:r>
              <a:rPr lang="en-GB"/>
              <a:t> </a:t>
            </a:r>
            <a:r>
              <a:rPr lang="en-GB" err="1"/>
              <a:t>rond</a:t>
            </a:r>
            <a:r>
              <a:rPr lang="en-GB"/>
              <a:t> de €210 </a:t>
            </a:r>
            <a:r>
              <a:rPr lang="en-GB" err="1"/>
              <a:t>kost</a:t>
            </a:r>
            <a:r>
              <a:rPr lang="en-GB"/>
              <a:t> om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produceren</a:t>
            </a:r>
            <a:r>
              <a:rPr lang="en-GB"/>
              <a:t>.</a:t>
            </a:r>
          </a:p>
          <a:p>
            <a:r>
              <a:rPr lang="en-GB"/>
              <a:t>De </a:t>
            </a:r>
            <a:r>
              <a:rPr lang="en-GB" err="1"/>
              <a:t>Solarbot</a:t>
            </a:r>
            <a:r>
              <a:rPr lang="en-GB"/>
              <a:t> </a:t>
            </a:r>
            <a:r>
              <a:rPr lang="en-GB" err="1"/>
              <a:t>reinigt</a:t>
            </a:r>
            <a:r>
              <a:rPr lang="en-GB"/>
              <a:t> met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snelheid</a:t>
            </a:r>
            <a:r>
              <a:rPr lang="en-GB"/>
              <a:t> van 240 </a:t>
            </a:r>
            <a:r>
              <a:rPr lang="en-GB" err="1"/>
              <a:t>vierkante</a:t>
            </a:r>
            <a:r>
              <a:rPr lang="en-GB"/>
              <a:t> </a:t>
            </a:r>
            <a:r>
              <a:rPr lang="en-GB" err="1"/>
              <a:t>centimeter</a:t>
            </a:r>
            <a:r>
              <a:rPr lang="en-GB"/>
              <a:t>, </a:t>
            </a:r>
            <a:r>
              <a:rPr lang="en-GB" err="1"/>
              <a:t>terwijl</a:t>
            </a:r>
            <a:r>
              <a:rPr lang="en-GB"/>
              <a:t> </a:t>
            </a:r>
            <a:r>
              <a:rPr lang="en-GB" err="1"/>
              <a:t>vergelijkbare</a:t>
            </a:r>
            <a:r>
              <a:rPr lang="en-GB"/>
              <a:t> robots </a:t>
            </a:r>
            <a:r>
              <a:rPr lang="en-GB" err="1"/>
              <a:t>gemiddeld</a:t>
            </a:r>
            <a:r>
              <a:rPr lang="en-GB"/>
              <a:t> </a:t>
            </a:r>
            <a:r>
              <a:rPr lang="en-GB" err="1"/>
              <a:t>rond</a:t>
            </a:r>
            <a:r>
              <a:rPr lang="en-GB"/>
              <a:t> de 200 </a:t>
            </a:r>
            <a:r>
              <a:rPr lang="en-GB" err="1"/>
              <a:t>vierkante</a:t>
            </a:r>
            <a:r>
              <a:rPr lang="en-GB"/>
              <a:t> </a:t>
            </a:r>
            <a:r>
              <a:rPr lang="en-GB" err="1"/>
              <a:t>centimeter</a:t>
            </a:r>
            <a:r>
              <a:rPr lang="en-GB"/>
              <a:t> </a:t>
            </a:r>
            <a:r>
              <a:rPr lang="en-GB" err="1"/>
              <a:t>zitten</a:t>
            </a:r>
            <a:r>
              <a:rPr lang="en-GB"/>
              <a:t>. Qua </a:t>
            </a:r>
            <a:r>
              <a:rPr lang="en-GB" err="1"/>
              <a:t>besturing</a:t>
            </a:r>
            <a:r>
              <a:rPr lang="en-GB"/>
              <a:t> </a:t>
            </a:r>
            <a:r>
              <a:rPr lang="en-GB" err="1"/>
              <a:t>hebben</a:t>
            </a:r>
            <a:r>
              <a:rPr lang="en-GB"/>
              <a:t> de </a:t>
            </a:r>
            <a:r>
              <a:rPr lang="en-GB" err="1"/>
              <a:t>meeste</a:t>
            </a:r>
            <a:r>
              <a:rPr lang="en-GB"/>
              <a:t> robots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bereik</a:t>
            </a:r>
            <a:r>
              <a:rPr lang="en-GB"/>
              <a:t> van </a:t>
            </a:r>
            <a:r>
              <a:rPr lang="en-GB" err="1"/>
              <a:t>ongeveer</a:t>
            </a:r>
            <a:r>
              <a:rPr lang="en-GB"/>
              <a:t> 200 meter. De </a:t>
            </a:r>
            <a:r>
              <a:rPr lang="en-GB" err="1"/>
              <a:t>Solarbot</a:t>
            </a:r>
            <a:r>
              <a:rPr lang="en-GB"/>
              <a:t> </a:t>
            </a:r>
            <a:r>
              <a:rPr lang="en-GB" err="1"/>
              <a:t>werkt</a:t>
            </a:r>
            <a:r>
              <a:rPr lang="en-GB"/>
              <a:t> </a:t>
            </a:r>
            <a:r>
              <a:rPr lang="en-GB" err="1"/>
              <a:t>anders</a:t>
            </a:r>
            <a:r>
              <a:rPr lang="en-GB"/>
              <a:t>: die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zelfstandig</a:t>
            </a:r>
            <a:r>
              <a:rPr lang="en-GB"/>
              <a:t> </a:t>
            </a:r>
            <a:r>
              <a:rPr lang="en-GB" err="1"/>
              <a:t>opereren</a:t>
            </a:r>
            <a:r>
              <a:rPr lang="en-GB"/>
              <a:t> </a:t>
            </a:r>
            <a:r>
              <a:rPr lang="en-GB" err="1"/>
              <a:t>zonder</a:t>
            </a:r>
            <a:r>
              <a:rPr lang="en-GB"/>
              <a:t> </a:t>
            </a:r>
            <a:r>
              <a:rPr lang="en-GB" err="1"/>
              <a:t>directe</a:t>
            </a:r>
            <a:r>
              <a:rPr lang="en-GB"/>
              <a:t> </a:t>
            </a:r>
            <a:r>
              <a:rPr lang="en-GB" err="1"/>
              <a:t>besturing</a:t>
            </a:r>
            <a:r>
              <a:rPr lang="en-GB"/>
              <a:t>, </a:t>
            </a:r>
            <a:r>
              <a:rPr lang="en-GB" err="1"/>
              <a:t>waardoor</a:t>
            </a:r>
            <a:r>
              <a:rPr lang="en-GB"/>
              <a:t> </a:t>
            </a:r>
            <a:r>
              <a:rPr lang="en-GB" err="1"/>
              <a:t>hij</a:t>
            </a:r>
            <a:r>
              <a:rPr lang="en-GB"/>
              <a:t> in de </a:t>
            </a:r>
            <a:r>
              <a:rPr lang="en-GB" err="1"/>
              <a:t>praktijk</a:t>
            </a:r>
            <a:r>
              <a:rPr lang="en-GB"/>
              <a:t> </a:t>
            </a:r>
            <a:r>
              <a:rPr lang="en-GB" err="1"/>
              <a:t>niet</a:t>
            </a:r>
            <a:r>
              <a:rPr lang="en-GB"/>
              <a:t> </a:t>
            </a:r>
            <a:r>
              <a:rPr lang="en-GB" err="1"/>
              <a:t>beperkt</a:t>
            </a:r>
            <a:r>
              <a:rPr lang="en-GB"/>
              <a:t> is door </a:t>
            </a:r>
            <a:r>
              <a:rPr lang="en-GB" err="1"/>
              <a:t>afstand</a:t>
            </a:r>
            <a:r>
              <a:rPr lang="en-GB"/>
              <a:t>.</a:t>
            </a:r>
          </a:p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9746F-5BEC-401A-997F-FC98927DE0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53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36000">
              <a:schemeClr val="tx1">
                <a:lumMod val="95000"/>
                <a:lumOff val="5000"/>
              </a:schemeClr>
            </a:gs>
            <a:gs pos="66000">
              <a:schemeClr val="tx1">
                <a:lumMod val="95000"/>
                <a:lumOff val="5000"/>
              </a:schemeClr>
            </a:gs>
            <a:gs pos="100000">
              <a:schemeClr val="bg2">
                <a:lumMod val="1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3868" y="4253521"/>
            <a:ext cx="3620787" cy="4947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GB" sz="1200">
                <a:solidFill>
                  <a:schemeClr val="bg1"/>
                </a:solidFill>
                <a:ea typeface="맑은 고딕"/>
              </a:rPr>
              <a:t>Kevin Kang, Jivraj Singh, Xinxin Wang en Jono Wink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94B285-FA93-CFE9-EF7C-940796D251B5}"/>
              </a:ext>
            </a:extLst>
          </p:cNvPr>
          <p:cNvSpPr txBox="1">
            <a:spLocks/>
          </p:cNvSpPr>
          <p:nvPr/>
        </p:nvSpPr>
        <p:spPr>
          <a:xfrm>
            <a:off x="3992262" y="3344027"/>
            <a:ext cx="9144000" cy="10714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Solar</a:t>
            </a:r>
            <a:r>
              <a:rPr lang="en-GB" sz="8000" err="1">
                <a:solidFill>
                  <a:schemeClr val="bg1"/>
                </a:solidFill>
              </a:rPr>
              <a:t>bot</a:t>
            </a:r>
            <a:endParaRPr lang="en-GB" sz="8000">
              <a:solidFill>
                <a:schemeClr val="bg1"/>
              </a:solidFill>
            </a:endParaRPr>
          </a:p>
        </p:txBody>
      </p:sp>
      <p:pic>
        <p:nvPicPr>
          <p:cNvPr id="5" name="图片 4" descr="图片包含 室内, 桌子, 水槽, 控制&#10;&#10;AI 生成的内容可能不正确。">
            <a:extLst>
              <a:ext uri="{FF2B5EF4-FFF2-40B4-BE49-F238E27FC236}">
                <a16:creationId xmlns:a16="http://schemas.microsoft.com/office/drawing/2014/main" id="{9D0C710A-5ED6-0B4A-41E7-ECA7165BB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18" y="1769820"/>
            <a:ext cx="5987085" cy="407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29114-3A1C-B846-9B28-3C8F7CF95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BED640-1857-2D9F-2A61-7917B38B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67" y="650116"/>
            <a:ext cx="4593336" cy="851756"/>
          </a:xfrm>
        </p:spPr>
        <p:txBody>
          <a:bodyPr/>
          <a:lstStyle/>
          <a:p>
            <a:r>
              <a:rPr lang="en-GB" noProof="1">
                <a:solidFill>
                  <a:schemeClr val="accent1">
                    <a:lumMod val="60000"/>
                    <a:lumOff val="40000"/>
                  </a:schemeClr>
                </a:solidFill>
              </a:rPr>
              <a:t>Robot</a:t>
            </a:r>
            <a:r>
              <a:rPr lang="en-GB" noProof="1">
                <a:solidFill>
                  <a:schemeClr val="bg1"/>
                </a:solidFill>
              </a:rPr>
              <a:t> specificaties</a:t>
            </a:r>
          </a:p>
        </p:txBody>
      </p:sp>
      <p:pic>
        <p:nvPicPr>
          <p:cNvPr id="5" name="图片 4" descr="图片包含 桌子, 小, 电脑, 灯光&#10;&#10;AI 生成的内容可能不正确。">
            <a:extLst>
              <a:ext uri="{FF2B5EF4-FFF2-40B4-BE49-F238E27FC236}">
                <a16:creationId xmlns:a16="http://schemas.microsoft.com/office/drawing/2014/main" id="{CFD28601-F2D0-54BB-D650-C2CFE08C8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475" y="1098428"/>
            <a:ext cx="6099048" cy="542009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4841463-2B02-076F-F63E-039D5EFA8319}"/>
              </a:ext>
            </a:extLst>
          </p:cNvPr>
          <p:cNvSpPr txBox="1"/>
          <p:nvPr/>
        </p:nvSpPr>
        <p:spPr>
          <a:xfrm>
            <a:off x="978408" y="4825536"/>
            <a:ext cx="181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Raspberry pi 5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89C80CA-8FD2-EDE4-2388-D490209E14BF}"/>
              </a:ext>
            </a:extLst>
          </p:cNvPr>
          <p:cNvSpPr txBox="1"/>
          <p:nvPr/>
        </p:nvSpPr>
        <p:spPr>
          <a:xfrm>
            <a:off x="965198" y="4344925"/>
            <a:ext cx="291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Makkelijk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hanteerbaar</a:t>
            </a:r>
            <a:r>
              <a:rPr lang="en-US">
                <a:solidFill>
                  <a:schemeClr val="bg1"/>
                </a:solidFill>
              </a:rPr>
              <a:t> bord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2FF934A-6961-FA98-C023-BCBBC983EBA0}"/>
              </a:ext>
            </a:extLst>
          </p:cNvPr>
          <p:cNvSpPr txBox="1"/>
          <p:nvPr/>
        </p:nvSpPr>
        <p:spPr>
          <a:xfrm>
            <a:off x="978408" y="5335600"/>
            <a:ext cx="27904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Dubbele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motoren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2791B75-810B-5A8F-A092-B3E530AEC8FB}"/>
              </a:ext>
            </a:extLst>
          </p:cNvPr>
          <p:cNvSpPr txBox="1"/>
          <p:nvPr/>
        </p:nvSpPr>
        <p:spPr>
          <a:xfrm>
            <a:off x="978408" y="5845664"/>
            <a:ext cx="242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Camera </a:t>
            </a:r>
            <a:r>
              <a:rPr lang="en-US" err="1">
                <a:solidFill>
                  <a:schemeClr val="bg1"/>
                </a:solidFill>
              </a:rPr>
              <a:t>en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sensoren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1E4DA62-1D2A-80A8-8F65-72AAA0A030CA}"/>
              </a:ext>
            </a:extLst>
          </p:cNvPr>
          <p:cNvSpPr txBox="1"/>
          <p:nvPr/>
        </p:nvSpPr>
        <p:spPr>
          <a:xfrm>
            <a:off x="9018270" y="4674584"/>
            <a:ext cx="2320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>
                <a:solidFill>
                  <a:schemeClr val="bg1"/>
                </a:solidFill>
              </a:rPr>
              <a:t>PLA 3d print filament</a:t>
            </a:r>
            <a:endParaRPr lang="nl-NL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>
                <a:solidFill>
                  <a:schemeClr val="bg1"/>
                </a:solidFill>
              </a:rPr>
              <a:t>Gyroid </a:t>
            </a:r>
            <a:r>
              <a:rPr lang="en-GB" err="1">
                <a:solidFill>
                  <a:schemeClr val="bg1"/>
                </a:solidFill>
              </a:rPr>
              <a:t>Invulpatroon</a:t>
            </a:r>
            <a:r>
              <a:rPr lang="en-GB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GB" err="1">
                <a:solidFill>
                  <a:schemeClr val="bg1"/>
                </a:solidFill>
              </a:rPr>
              <a:t>Rupsband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err="1">
                <a:solidFill>
                  <a:schemeClr val="bg1"/>
                </a:solidFill>
              </a:rPr>
              <a:t>beweging</a:t>
            </a:r>
            <a:endParaRPr lang="en-GB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>
                <a:solidFill>
                  <a:schemeClr val="bg1"/>
                </a:solidFill>
              </a:rPr>
              <a:t>Tank-</a:t>
            </a:r>
            <a:r>
              <a:rPr lang="en-GB" err="1">
                <a:solidFill>
                  <a:schemeClr val="bg1"/>
                </a:solidFill>
              </a:rPr>
              <a:t>draai</a:t>
            </a:r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8F00B32-81FF-EA0F-8218-31658B3F0D76}"/>
              </a:ext>
            </a:extLst>
          </p:cNvPr>
          <p:cNvCxnSpPr>
            <a:cxnSpLocks/>
          </p:cNvCxnSpPr>
          <p:nvPr/>
        </p:nvCxnSpPr>
        <p:spPr>
          <a:xfrm>
            <a:off x="3879090" y="4543580"/>
            <a:ext cx="1845054" cy="160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3E1D871D-9D7C-A45D-8B0A-C5F1B22C4872}"/>
              </a:ext>
            </a:extLst>
          </p:cNvPr>
          <p:cNvCxnSpPr>
            <a:cxnSpLocks/>
          </p:cNvCxnSpPr>
          <p:nvPr/>
        </p:nvCxnSpPr>
        <p:spPr>
          <a:xfrm>
            <a:off x="2626040" y="5015750"/>
            <a:ext cx="3492820" cy="248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584DEED-4C30-9245-A993-D10CFDB81536}"/>
              </a:ext>
            </a:extLst>
          </p:cNvPr>
          <p:cNvCxnSpPr>
            <a:cxnSpLocks/>
          </p:cNvCxnSpPr>
          <p:nvPr/>
        </p:nvCxnSpPr>
        <p:spPr>
          <a:xfrm>
            <a:off x="3627120" y="5558159"/>
            <a:ext cx="1859280" cy="191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0F61D80-AE43-1C07-7C80-DB2102917416}"/>
              </a:ext>
            </a:extLst>
          </p:cNvPr>
          <p:cNvCxnSpPr>
            <a:cxnSpLocks/>
          </p:cNvCxnSpPr>
          <p:nvPr/>
        </p:nvCxnSpPr>
        <p:spPr>
          <a:xfrm>
            <a:off x="3627120" y="5558159"/>
            <a:ext cx="2914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DA86FEA-58AA-1940-A32A-E306515D3B4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3405762" y="6030330"/>
            <a:ext cx="2578478" cy="64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B9ADD445-2519-4E43-A493-360F321684D5}"/>
              </a:ext>
            </a:extLst>
          </p:cNvPr>
          <p:cNvCxnSpPr/>
          <p:nvPr/>
        </p:nvCxnSpPr>
        <p:spPr>
          <a:xfrm>
            <a:off x="3525520" y="1501872"/>
            <a:ext cx="5069840" cy="0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8398D4A7-794B-E9C1-6E82-822A4B55CB5A}"/>
              </a:ext>
            </a:extLst>
          </p:cNvPr>
          <p:cNvSpPr txBox="1"/>
          <p:nvPr/>
        </p:nvSpPr>
        <p:spPr>
          <a:xfrm>
            <a:off x="7754620" y="1181100"/>
            <a:ext cx="89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40cm</a:t>
            </a: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3A6F5DDD-6C42-DE96-72C9-A130DA5240A9}"/>
              </a:ext>
            </a:extLst>
          </p:cNvPr>
          <p:cNvCxnSpPr>
            <a:cxnSpLocks/>
          </p:cNvCxnSpPr>
          <p:nvPr/>
        </p:nvCxnSpPr>
        <p:spPr>
          <a:xfrm>
            <a:off x="7286121" y="2900680"/>
            <a:ext cx="0" cy="3136051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A8A6D2A3-57AA-B7A8-EF61-A231CF5E4336}"/>
              </a:ext>
            </a:extLst>
          </p:cNvPr>
          <p:cNvSpPr txBox="1"/>
          <p:nvPr/>
        </p:nvSpPr>
        <p:spPr>
          <a:xfrm>
            <a:off x="7305040" y="4263719"/>
            <a:ext cx="89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30cm</a:t>
            </a:r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9148562A-AE37-A3F0-2A61-60D97A82AD0B}"/>
              </a:ext>
            </a:extLst>
          </p:cNvPr>
          <p:cNvCxnSpPr>
            <a:cxnSpLocks/>
          </p:cNvCxnSpPr>
          <p:nvPr/>
        </p:nvCxnSpPr>
        <p:spPr>
          <a:xfrm>
            <a:off x="4866640" y="6295768"/>
            <a:ext cx="2235200" cy="0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783B71B2-F45E-59E2-A801-ACBAE41DD46A}"/>
              </a:ext>
            </a:extLst>
          </p:cNvPr>
          <p:cNvSpPr txBox="1"/>
          <p:nvPr/>
        </p:nvSpPr>
        <p:spPr>
          <a:xfrm>
            <a:off x="5610860" y="6317473"/>
            <a:ext cx="89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20cm</a:t>
            </a:r>
          </a:p>
        </p:txBody>
      </p:sp>
      <p:pic>
        <p:nvPicPr>
          <p:cNvPr id="3" name="Afbeelding 2" descr="Cura Gyroid Infill: All You Need to Know | All3DP">
            <a:extLst>
              <a:ext uri="{FF2B5EF4-FFF2-40B4-BE49-F238E27FC236}">
                <a16:creationId xmlns:a16="http://schemas.microsoft.com/office/drawing/2014/main" id="{2E9B411A-B809-C46C-458F-20CFE00A7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79" b="90000" l="9920" r="89991">
                        <a14:foregroundMark x1="52279" y1="10635" x2="52279" y2="10635"/>
                        <a14:foregroundMark x1="54692" y1="5079" x2="54692" y2="50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780" y="3061389"/>
            <a:ext cx="2769534" cy="165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DD5C2-7881-795E-3A6A-E376D02E7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D37FC-B8DA-C026-D549-8359FA352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>
                <a:solidFill>
                  <a:schemeClr val="accent1">
                    <a:lumMod val="60000"/>
                    <a:lumOff val="40000"/>
                  </a:schemeClr>
                </a:solidFill>
              </a:rPr>
              <a:t>Show</a:t>
            </a:r>
            <a:r>
              <a:rPr lang="en-US" sz="6600">
                <a:solidFill>
                  <a:schemeClr val="bg1"/>
                </a:solidFill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381678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BDB8CE-F2A7-9CCC-DDA4-0D36A5D4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Dank u </a:t>
            </a:r>
            <a:r>
              <a:rPr lang="en-US" err="1">
                <a:solidFill>
                  <a:schemeClr val="bg1"/>
                </a:solidFill>
              </a:rPr>
              <a:t>wel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9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766F2-1B28-613C-389A-EC0876F5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960" y="955357"/>
            <a:ext cx="2392680" cy="1325563"/>
          </a:xfrm>
        </p:spPr>
        <p:txBody>
          <a:bodyPr/>
          <a:lstStyle/>
          <a:p>
            <a:pPr algn="ctr"/>
            <a:r>
              <a:rPr lang="nl-NL">
                <a:solidFill>
                  <a:schemeClr val="accent1">
                    <a:lumMod val="60000"/>
                    <a:lumOff val="40000"/>
                  </a:schemeClr>
                </a:solidFill>
              </a:rPr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0ECAE4-2869-1D7F-8573-0AF1E6AB2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5080" y="2006600"/>
            <a:ext cx="381508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>
                <a:solidFill>
                  <a:schemeClr val="bg1"/>
                </a:solidFill>
              </a:rPr>
              <a:t>Opdrachtgever</a:t>
            </a:r>
          </a:p>
          <a:p>
            <a:pPr marL="0" indent="0">
              <a:buNone/>
            </a:pPr>
            <a:r>
              <a:rPr lang="nl-NL">
                <a:solidFill>
                  <a:schemeClr val="bg1"/>
                </a:solidFill>
              </a:rPr>
              <a:t>Probleem</a:t>
            </a:r>
          </a:p>
          <a:p>
            <a:pPr marL="0" indent="0">
              <a:buNone/>
            </a:pPr>
            <a:r>
              <a:rPr lang="nl-NL">
                <a:solidFill>
                  <a:schemeClr val="bg1"/>
                </a:solidFill>
              </a:rPr>
              <a:t>Bestaande oplossingen</a:t>
            </a:r>
          </a:p>
          <a:p>
            <a:pPr marL="0" indent="0">
              <a:buNone/>
            </a:pPr>
            <a:r>
              <a:rPr lang="nl-NL">
                <a:solidFill>
                  <a:schemeClr val="bg1"/>
                </a:solidFill>
              </a:rPr>
              <a:t>Onze oplossing</a:t>
            </a:r>
          </a:p>
          <a:p>
            <a:pPr marL="0" indent="0">
              <a:buNone/>
            </a:pPr>
            <a:r>
              <a:rPr lang="nl-NL">
                <a:solidFill>
                  <a:schemeClr val="bg1"/>
                </a:solidFill>
              </a:rPr>
              <a:t>Vergelijking</a:t>
            </a:r>
          </a:p>
          <a:p>
            <a:pPr marL="0" indent="0">
              <a:buNone/>
            </a:pPr>
            <a:r>
              <a:rPr lang="nl-NL">
                <a:solidFill>
                  <a:schemeClr val="bg1"/>
                </a:solidFill>
              </a:rPr>
              <a:t>Robot specificaties</a:t>
            </a:r>
          </a:p>
          <a:p>
            <a:pPr marL="0" indent="0">
              <a:buNone/>
            </a:pPr>
            <a:r>
              <a:rPr lang="nl-NL">
                <a:solidFill>
                  <a:schemeClr val="bg1"/>
                </a:solidFill>
              </a:rPr>
              <a:t>Showcase</a:t>
            </a:r>
          </a:p>
          <a:p>
            <a:endParaRPr lang="nl-NL">
              <a:solidFill>
                <a:schemeClr val="bg1"/>
              </a:solidFill>
            </a:endParaRPr>
          </a:p>
          <a:p>
            <a:endParaRPr lang="nl-NL">
              <a:solidFill>
                <a:schemeClr val="bg1"/>
              </a:solidFill>
            </a:endParaRPr>
          </a:p>
        </p:txBody>
      </p:sp>
      <p:pic>
        <p:nvPicPr>
          <p:cNvPr id="7" name="图片 6" descr="一群穿着制服的人&#10;&#10;AI 生成的内容可能不正确。">
            <a:extLst>
              <a:ext uri="{FF2B5EF4-FFF2-40B4-BE49-F238E27FC236}">
                <a16:creationId xmlns:a16="http://schemas.microsoft.com/office/drawing/2014/main" id="{E18C2DDF-5709-7F64-1D67-AB3B5E344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6" y="1495437"/>
            <a:ext cx="5876274" cy="440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63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50B00B-89ED-593C-54A4-E2D6BAA47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0E294B-9C1A-AF2E-6BCF-7CF004CE6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613" y="4308305"/>
            <a:ext cx="4336774" cy="85065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altLang="zh-CN" i="1" err="1">
                <a:solidFill>
                  <a:schemeClr val="bg1"/>
                </a:solidFill>
              </a:rPr>
              <a:t>Gebouwd</a:t>
            </a:r>
            <a:r>
              <a:rPr lang="en-US" altLang="zh-CN" i="1">
                <a:solidFill>
                  <a:schemeClr val="bg1"/>
                </a:solidFill>
              </a:rPr>
              <a:t> met Concord New Energy</a:t>
            </a:r>
          </a:p>
          <a:p>
            <a:pPr marL="0" indent="0" algn="ctr">
              <a:buNone/>
            </a:pPr>
            <a:r>
              <a:rPr lang="en-US" i="1">
                <a:solidFill>
                  <a:schemeClr val="bg1"/>
                </a:solidFill>
              </a:rPr>
              <a:t>Dr. Bo Zhang</a:t>
            </a:r>
          </a:p>
        </p:txBody>
      </p:sp>
      <p:pic>
        <p:nvPicPr>
          <p:cNvPr id="5" name="图片 4" descr="图标&#10;&#10;AI 生成的内容可能不正确。">
            <a:extLst>
              <a:ext uri="{FF2B5EF4-FFF2-40B4-BE49-F238E27FC236}">
                <a16:creationId xmlns:a16="http://schemas.microsoft.com/office/drawing/2014/main" id="{76EB47A0-9A58-92ED-0ABA-2215717F8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58" y="2145834"/>
            <a:ext cx="6520484" cy="21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4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0002B-077A-4E50-AA5A-72E9CF1B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1533"/>
            <a:ext cx="10515600" cy="1325563"/>
          </a:xfrm>
        </p:spPr>
        <p:txBody>
          <a:bodyPr/>
          <a:lstStyle/>
          <a:p>
            <a:pPr algn="ctr"/>
            <a:r>
              <a:rPr lang="en-US" altLang="zh-CN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Probleem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52419C-0051-B8CF-4ED0-247D73EC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2897568"/>
            <a:ext cx="7467600" cy="237305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</a:rPr>
              <a:t>Stof </a:t>
            </a:r>
            <a:r>
              <a:rPr lang="en-US" err="1">
                <a:solidFill>
                  <a:schemeClr val="bg1"/>
                </a:solidFill>
              </a:rPr>
              <a:t>en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vuil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GB">
                <a:solidFill>
                  <a:schemeClr val="bg1"/>
                </a:solidFill>
              </a:rPr>
              <a:t>→ </a:t>
            </a:r>
            <a:r>
              <a:rPr lang="en-GB" err="1">
                <a:solidFill>
                  <a:schemeClr val="bg1"/>
                </a:solidFill>
              </a:rPr>
              <a:t>vermindert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err="1">
                <a:solidFill>
                  <a:schemeClr val="bg1"/>
                </a:solidFill>
              </a:rPr>
              <a:t>opbrengst</a:t>
            </a:r>
            <a:r>
              <a:rPr lang="en-GB">
                <a:solidFill>
                  <a:schemeClr val="bg1"/>
                </a:solidFill>
              </a:rPr>
              <a:t> &gt; 10%</a:t>
            </a:r>
            <a:endParaRPr lang="en-US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err="1">
                <a:solidFill>
                  <a:schemeClr val="bg1"/>
                </a:solidFill>
              </a:rPr>
              <a:t>Moelijk</a:t>
            </a:r>
            <a:r>
              <a:rPr lang="en-US">
                <a:solidFill>
                  <a:schemeClr val="bg1"/>
                </a:solidFill>
              </a:rPr>
              <a:t> </a:t>
            </a:r>
            <a:r>
              <a:rPr lang="en-US" err="1">
                <a:solidFill>
                  <a:schemeClr val="bg1"/>
                </a:solidFill>
              </a:rPr>
              <a:t>bereikbare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panelen</a:t>
            </a:r>
            <a:endParaRPr lang="en-US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err="1">
                <a:solidFill>
                  <a:schemeClr val="bg1"/>
                </a:solidFill>
              </a:rPr>
              <a:t>Huidige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reiniging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te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duur</a:t>
            </a:r>
            <a:r>
              <a:rPr lang="en-US">
                <a:solidFill>
                  <a:schemeClr val="bg1"/>
                </a:solidFill>
              </a:rPr>
              <a:t>/</a:t>
            </a:r>
            <a:r>
              <a:rPr lang="en-US" err="1">
                <a:solidFill>
                  <a:schemeClr val="bg1"/>
                </a:solidFill>
              </a:rPr>
              <a:t>arbeidsintensief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31CE2E-40C5-744F-7EBA-D7329D3F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266"/>
            <a:ext cx="5829300" cy="1325563"/>
          </a:xfrm>
        </p:spPr>
        <p:txBody>
          <a:bodyPr/>
          <a:lstStyle/>
          <a:p>
            <a:r>
              <a:rPr lang="en-GB" noProof="1">
                <a:solidFill>
                  <a:schemeClr val="accent1">
                    <a:lumMod val="60000"/>
                    <a:lumOff val="40000"/>
                  </a:schemeClr>
                </a:solidFill>
              </a:rPr>
              <a:t>Bestaande</a:t>
            </a:r>
            <a:r>
              <a:rPr lang="en-GB" noProof="1">
                <a:solidFill>
                  <a:schemeClr val="bg1"/>
                </a:solidFill>
              </a:rPr>
              <a:t> oplossingen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6F508B-C4F1-C4B4-2A63-7D02B7480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484" y="3143239"/>
            <a:ext cx="5462016" cy="2179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noProof="1">
                <a:solidFill>
                  <a:schemeClr val="bg1"/>
                </a:solidFill>
              </a:rPr>
              <a:t>1. Handmatig schoonmaken</a:t>
            </a:r>
          </a:p>
          <a:p>
            <a:pPr marL="0" indent="0">
              <a:buNone/>
            </a:pPr>
            <a:r>
              <a:rPr lang="en-GB" noProof="1">
                <a:solidFill>
                  <a:schemeClr val="bg1"/>
                </a:solidFill>
              </a:rPr>
              <a:t>2. Reiniging met trucks</a:t>
            </a:r>
          </a:p>
          <a:p>
            <a:pPr marL="0" indent="0">
              <a:buNone/>
            </a:pPr>
            <a:r>
              <a:rPr lang="en-GB" noProof="1">
                <a:solidFill>
                  <a:schemeClr val="bg1"/>
                </a:solidFill>
              </a:rPr>
              <a:t>3. Bestuurbare robots</a:t>
            </a:r>
          </a:p>
        </p:txBody>
      </p:sp>
      <p:pic>
        <p:nvPicPr>
          <p:cNvPr id="1028" name="Picture 4" descr="Solar panel cleaning and maintenance tips | FMB">
            <a:extLst>
              <a:ext uri="{FF2B5EF4-FFF2-40B4-BE49-F238E27FC236}">
                <a16:creationId xmlns:a16="http://schemas.microsoft.com/office/drawing/2014/main" id="{11C1355C-A686-EA2B-594C-A3C568BE0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58" y="1140017"/>
            <a:ext cx="2476500" cy="1393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boKleen — Speedywash Australia :: Vehicle Wash Solutions for every  purpose.">
            <a:extLst>
              <a:ext uri="{FF2B5EF4-FFF2-40B4-BE49-F238E27FC236}">
                <a16:creationId xmlns:a16="http://schemas.microsoft.com/office/drawing/2014/main" id="{7CE82F36-57CE-F5CA-7832-1FB02502D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58" y="2819147"/>
            <a:ext cx="1729740" cy="1297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mote controlled solar panel cleaning robot - AX Solar Robot type RIDER">
            <a:extLst>
              <a:ext uri="{FF2B5EF4-FFF2-40B4-BE49-F238E27FC236}">
                <a16:creationId xmlns:a16="http://schemas.microsoft.com/office/drawing/2014/main" id="{9401CB75-2B54-5A94-3AFF-BB7472107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58" y="4402551"/>
            <a:ext cx="28448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31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A2B9E-70B9-C5FC-D747-6A59C9A16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7C199A-F9C5-F5E7-DCAA-80EDCAFEB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2664618"/>
            <a:ext cx="10515600" cy="1325563"/>
          </a:xfrm>
        </p:spPr>
        <p:txBody>
          <a:bodyPr/>
          <a:lstStyle/>
          <a:p>
            <a:pPr algn="ctr"/>
            <a:r>
              <a:rPr lang="en-GB" noProof="1">
                <a:solidFill>
                  <a:schemeClr val="accent1">
                    <a:lumMod val="60000"/>
                    <a:lumOff val="40000"/>
                  </a:schemeClr>
                </a:solidFill>
              </a:rPr>
              <a:t>Onze</a:t>
            </a:r>
            <a:r>
              <a:rPr lang="en-GB" noProof="1">
                <a:solidFill>
                  <a:schemeClr val="bg1"/>
                </a:solidFill>
              </a:rPr>
              <a:t> oplossing - </a:t>
            </a:r>
            <a:r>
              <a:rPr lang="en-GB" noProof="1">
                <a:solidFill>
                  <a:schemeClr val="accent1">
                    <a:lumMod val="60000"/>
                    <a:lumOff val="40000"/>
                  </a:schemeClr>
                </a:solidFill>
              </a:rPr>
              <a:t>Solar</a:t>
            </a:r>
            <a:r>
              <a:rPr lang="en-GB" noProof="1">
                <a:solidFill>
                  <a:schemeClr val="bg1"/>
                </a:solidFill>
              </a:rPr>
              <a:t>Bot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37E381D-990D-DAA4-73E8-6899C7FAD2FF}"/>
              </a:ext>
            </a:extLst>
          </p:cNvPr>
          <p:cNvSpPr txBox="1"/>
          <p:nvPr/>
        </p:nvSpPr>
        <p:spPr>
          <a:xfrm>
            <a:off x="5214944" y="3728571"/>
            <a:ext cx="194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noProof="1">
                <a:solidFill>
                  <a:schemeClr val="bg1"/>
                </a:solidFill>
              </a:rPr>
              <a:t>Goedkoop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08D842E-7341-7DC7-6B3D-EAE31B235FA7}"/>
              </a:ext>
            </a:extLst>
          </p:cNvPr>
          <p:cNvSpPr txBox="1"/>
          <p:nvPr/>
        </p:nvSpPr>
        <p:spPr>
          <a:xfrm>
            <a:off x="3269953" y="3728571"/>
            <a:ext cx="194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noProof="1">
                <a:solidFill>
                  <a:schemeClr val="bg1"/>
                </a:solidFill>
              </a:rPr>
              <a:t>intelligent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A2EE60E-C447-E7DE-BD06-B029B52772FE}"/>
              </a:ext>
            </a:extLst>
          </p:cNvPr>
          <p:cNvSpPr txBox="1"/>
          <p:nvPr/>
        </p:nvSpPr>
        <p:spPr>
          <a:xfrm>
            <a:off x="7159935" y="3728571"/>
            <a:ext cx="170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noProof="1">
                <a:solidFill>
                  <a:schemeClr val="bg1"/>
                </a:solidFill>
              </a:rPr>
              <a:t>Portable</a:t>
            </a:r>
          </a:p>
        </p:txBody>
      </p:sp>
    </p:spTree>
    <p:extLst>
      <p:ext uri="{BB962C8B-B14F-4D97-AF65-F5344CB8AC3E}">
        <p14:creationId xmlns:p14="http://schemas.microsoft.com/office/powerpoint/2010/main" val="46331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  <p:bldP spid="9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83B9F-0014-C9EC-75F8-7DC46969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38" y="2766218"/>
            <a:ext cx="4987724" cy="1325563"/>
          </a:xfrm>
        </p:spPr>
        <p:txBody>
          <a:bodyPr/>
          <a:lstStyle/>
          <a:p>
            <a:pPr algn="ctr"/>
            <a:r>
              <a:rPr lang="en-GB" noProof="1">
                <a:solidFill>
                  <a:schemeClr val="accent1">
                    <a:lumMod val="60000"/>
                    <a:lumOff val="40000"/>
                  </a:schemeClr>
                </a:solidFill>
              </a:rPr>
              <a:t>Gebouwd </a:t>
            </a:r>
            <a:r>
              <a:rPr lang="en-GB" noProof="1">
                <a:solidFill>
                  <a:schemeClr val="bg1"/>
                </a:solidFill>
              </a:rPr>
              <a:t>op data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1FD92F7-30E8-7EBD-EDA8-A91B83A971BD}"/>
              </a:ext>
            </a:extLst>
          </p:cNvPr>
          <p:cNvSpPr txBox="1"/>
          <p:nvPr/>
        </p:nvSpPr>
        <p:spPr>
          <a:xfrm>
            <a:off x="1646016" y="2581552"/>
            <a:ext cx="195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1">
                <a:solidFill>
                  <a:schemeClr val="bg1"/>
                </a:solidFill>
              </a:rPr>
              <a:t>Besturing robot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50199E7-518D-A945-7FFA-2A6488FEF14E}"/>
              </a:ext>
            </a:extLst>
          </p:cNvPr>
          <p:cNvSpPr txBox="1"/>
          <p:nvPr/>
        </p:nvSpPr>
        <p:spPr>
          <a:xfrm>
            <a:off x="1646016" y="3918560"/>
            <a:ext cx="195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1">
                <a:solidFill>
                  <a:schemeClr val="bg1"/>
                </a:solidFill>
              </a:rPr>
              <a:t>Vuildetectie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498B8A7-1D20-2799-4E20-6DECD3048643}"/>
              </a:ext>
            </a:extLst>
          </p:cNvPr>
          <p:cNvSpPr txBox="1"/>
          <p:nvPr/>
        </p:nvSpPr>
        <p:spPr>
          <a:xfrm>
            <a:off x="8589862" y="2581552"/>
            <a:ext cx="195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1">
                <a:solidFill>
                  <a:schemeClr val="bg1"/>
                </a:solidFill>
              </a:rPr>
              <a:t>Fysieke eigenschappen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4AB16F1-8800-3A95-3161-67C3D1B0C6DF}"/>
              </a:ext>
            </a:extLst>
          </p:cNvPr>
          <p:cNvSpPr txBox="1"/>
          <p:nvPr/>
        </p:nvSpPr>
        <p:spPr>
          <a:xfrm>
            <a:off x="8589862" y="3918560"/>
            <a:ext cx="195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1">
                <a:solidFill>
                  <a:schemeClr val="bg1"/>
                </a:solidFill>
              </a:rPr>
              <a:t>Buitenlaag zonnepaneel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4FBA9C4-3A75-6A5F-752C-8FF42003DBAE}"/>
              </a:ext>
            </a:extLst>
          </p:cNvPr>
          <p:cNvSpPr txBox="1"/>
          <p:nvPr/>
        </p:nvSpPr>
        <p:spPr>
          <a:xfrm>
            <a:off x="5117939" y="4287892"/>
            <a:ext cx="195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1">
                <a:solidFill>
                  <a:schemeClr val="bg1"/>
                </a:solidFill>
              </a:rPr>
              <a:t>Werking Zonnepaneel</a:t>
            </a:r>
          </a:p>
        </p:txBody>
      </p:sp>
    </p:spTree>
    <p:extLst>
      <p:ext uri="{BB962C8B-B14F-4D97-AF65-F5344CB8AC3E}">
        <p14:creationId xmlns:p14="http://schemas.microsoft.com/office/powerpoint/2010/main" val="83727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4110AE-25CB-554E-57B1-7F36065A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8A1A3-B3E1-B045-B96E-CDC5F57AE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349"/>
            <a:ext cx="10515600" cy="1325563"/>
          </a:xfrm>
        </p:spPr>
        <p:txBody>
          <a:bodyPr/>
          <a:lstStyle/>
          <a:p>
            <a:pPr algn="ctr"/>
            <a:r>
              <a:rPr lang="en-GB" noProof="1">
                <a:solidFill>
                  <a:schemeClr val="accent1">
                    <a:lumMod val="60000"/>
                    <a:lumOff val="40000"/>
                  </a:schemeClr>
                </a:solidFill>
              </a:rPr>
              <a:t>intel</a:t>
            </a:r>
            <a:r>
              <a:rPr lang="en-GB" noProof="1">
                <a:solidFill>
                  <a:schemeClr val="bg1"/>
                </a:solidFill>
              </a:rPr>
              <a:t>ligent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1F06E3-98EA-91C6-7A42-7AA887A31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76" y="3005471"/>
            <a:ext cx="1858645" cy="2833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759C1E-AC6F-26B3-4E8A-C6BCB6C81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58" y="3531130"/>
            <a:ext cx="1773842" cy="2833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45840B-A219-2556-D692-B3B698C3D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r="12540"/>
          <a:stretch>
            <a:fillRect/>
          </a:stretch>
        </p:blipFill>
        <p:spPr>
          <a:xfrm>
            <a:off x="4576918" y="1740183"/>
            <a:ext cx="3038164" cy="451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FD30C81D-1409-516D-0AB2-4679702983A8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3981400" y="4948082"/>
            <a:ext cx="1165176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D728DD80-A969-C923-7DA7-B9CBBB8BE35F}"/>
              </a:ext>
            </a:extLst>
          </p:cNvPr>
          <p:cNvCxnSpPr>
            <a:cxnSpLocks/>
          </p:cNvCxnSpPr>
          <p:nvPr/>
        </p:nvCxnSpPr>
        <p:spPr>
          <a:xfrm>
            <a:off x="7023636" y="4422423"/>
            <a:ext cx="1234440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89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278BC3-9E92-5F39-A91D-54774A13E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10FB9FC5-83DC-B399-B60B-5E17C5FEFF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140115"/>
              </p:ext>
            </p:extLst>
          </p:nvPr>
        </p:nvGraphicFramePr>
        <p:xfrm>
          <a:off x="1034415" y="384572"/>
          <a:ext cx="10123170" cy="6347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C0435785-0061-DDE8-C37D-B1083A1A3DDD}"/>
              </a:ext>
            </a:extLst>
          </p:cNvPr>
          <p:cNvSpPr txBox="1"/>
          <p:nvPr/>
        </p:nvSpPr>
        <p:spPr>
          <a:xfrm>
            <a:off x="83820" y="6362700"/>
            <a:ext cx="227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err="1">
                <a:solidFill>
                  <a:schemeClr val="bg1"/>
                </a:solidFill>
              </a:rPr>
              <a:t>Gemiddelde</a:t>
            </a:r>
            <a:r>
              <a:rPr lang="en-US" sz="900">
                <a:solidFill>
                  <a:schemeClr val="bg1"/>
                </a:solidFill>
              </a:rPr>
              <a:t> van “</a:t>
            </a:r>
            <a:r>
              <a:rPr lang="en-US" sz="900" err="1">
                <a:solidFill>
                  <a:schemeClr val="bg1"/>
                </a:solidFill>
              </a:rPr>
              <a:t>Anderen</a:t>
            </a:r>
            <a:r>
              <a:rPr lang="en-US" sz="900">
                <a:solidFill>
                  <a:schemeClr val="bg1"/>
                </a:solidFill>
              </a:rPr>
              <a:t>” </a:t>
            </a:r>
            <a:r>
              <a:rPr lang="en-US" sz="900" err="1">
                <a:solidFill>
                  <a:schemeClr val="bg1"/>
                </a:solidFill>
              </a:rPr>
              <a:t>gehaald</a:t>
            </a:r>
            <a:r>
              <a:rPr lang="en-US" sz="900">
                <a:solidFill>
                  <a:schemeClr val="bg1"/>
                </a:solidFill>
              </a:rPr>
              <a:t> van:</a:t>
            </a:r>
            <a:br>
              <a:rPr lang="en-US" sz="900">
                <a:solidFill>
                  <a:schemeClr val="bg1"/>
                </a:solidFill>
              </a:rPr>
            </a:br>
            <a:r>
              <a:rPr lang="it-IT" sz="900">
                <a:solidFill>
                  <a:schemeClr val="bg1"/>
                </a:solidFill>
              </a:rPr>
              <a:t>SolarCleano, Robsys RTM PRO, TayPRO</a:t>
            </a:r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4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b84479-852c-4c94-a461-8d21da03872d" xsi:nil="true"/>
    <lcf76f155ced4ddcb4097134ff3c332f xmlns="05f732dc-412d-40ca-a9fd-0e226e30c82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F77C33188D144AB0E06DA21EA1C8CE" ma:contentTypeVersion="16" ma:contentTypeDescription="Een nieuw document maken." ma:contentTypeScope="" ma:versionID="38d605109cc4b1eb6df7876ac63223a0">
  <xsd:schema xmlns:xsd="http://www.w3.org/2001/XMLSchema" xmlns:xs="http://www.w3.org/2001/XMLSchema" xmlns:p="http://schemas.microsoft.com/office/2006/metadata/properties" xmlns:ns2="83b84479-852c-4c94-a461-8d21da03872d" xmlns:ns3="05f732dc-412d-40ca-a9fd-0e226e30c828" targetNamespace="http://schemas.microsoft.com/office/2006/metadata/properties" ma:root="true" ma:fieldsID="dfdaa6444aeafd16ef90ad4d98177001" ns2:_="" ns3:_="">
    <xsd:import namespace="83b84479-852c-4c94-a461-8d21da03872d"/>
    <xsd:import namespace="05f732dc-412d-40ca-a9fd-0e226e30c82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84479-852c-4c94-a461-8d21da03872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092df7a-b1f9-48fb-9032-d5144aff11ef}" ma:internalName="TaxCatchAll" ma:showField="CatchAllData" ma:web="83b84479-852c-4c94-a461-8d21da0387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f732dc-412d-40ca-a9fd-0e226e30c8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665203ae-9d44-4297-83be-6f8b0d0478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804F78-BD84-4411-8AE7-C1BED09AA539}">
  <ds:schemaRefs>
    <ds:schemaRef ds:uri="05f732dc-412d-40ca-a9fd-0e226e30c828"/>
    <ds:schemaRef ds:uri="83b84479-852c-4c94-a461-8d21da0387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F10DFCD-AB53-4418-9A2A-D203507132E0}">
  <ds:schemaRefs>
    <ds:schemaRef ds:uri="05f732dc-412d-40ca-a9fd-0e226e30c828"/>
    <ds:schemaRef ds:uri="83b84479-852c-4c94-a461-8d21da0387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8EADAA0-3DC2-40A2-8C4F-62CEF5C82E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Inhoud</vt:lpstr>
      <vt:lpstr>PowerPoint Presentation</vt:lpstr>
      <vt:lpstr>Probleem</vt:lpstr>
      <vt:lpstr>Bestaande oplossingen</vt:lpstr>
      <vt:lpstr>Onze oplossing - SolarBot</vt:lpstr>
      <vt:lpstr>Gebouwd op data</vt:lpstr>
      <vt:lpstr>intelligent</vt:lpstr>
      <vt:lpstr>PowerPoint Presentation</vt:lpstr>
      <vt:lpstr>Robot specificaties</vt:lpstr>
      <vt:lpstr>Showcase</vt:lpstr>
      <vt:lpstr>Dank u wel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2026-03-17T10:58:03Z</dcterms:created>
  <dcterms:modified xsi:type="dcterms:W3CDTF">2026-03-24T11:01:14Z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0x01010007F77C33188D144AB0E06DA21EA1C8CE</vt:lpwstr>
  </property>
  <property fmtid="{D5CDD505-2E9C-101B-9397-08002B2CF9AE}" pid="3" name="MediaServiceImageTags">
    <vt:lpwstr/>
  </property>
</Properties>
</file>